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7.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8.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9.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0.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1.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2.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Override PartName="/ppt/drawings/drawing2.xml" ContentType="application/vnd.openxmlformats-officedocument.drawingml.chartshapes+xml"/>
  <Override PartName="/ppt/notesSlides/notesSlide7.xml" ContentType="application/vnd.openxmlformats-officedocument.presentationml.notesSlide+xml"/>
  <Override PartName="/ppt/charts/chart5.xml" ContentType="application/vnd.openxmlformats-officedocument.drawingml.chart+xml"/>
  <Override PartName="/ppt/notesSlides/notesSlide8.xml" ContentType="application/vnd.openxmlformats-officedocument.presentationml.notesSlide+xml"/>
  <Override PartName="/ppt/charts/chart6.xml" ContentType="application/vnd.openxmlformats-officedocument.drawingml.chart+xml"/>
  <Override PartName="/ppt/notesSlides/notesSlide9.xml" ContentType="application/vnd.openxmlformats-officedocument.presentationml.notesSlide+xml"/>
  <Override PartName="/ppt/charts/chart7.xml" ContentType="application/vnd.openxmlformats-officedocument.drawingml.chart+xml"/>
  <Override PartName="/ppt/notesSlides/notesSlide10.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charts/style1.xml" ContentType="application/vnd.ms-office.chartstyle+xml"/>
  <Override PartName="/ppt/charts/colors1.xml" ContentType="application/vnd.ms-office.chartcolorstyle+xml"/>
  <Override PartName="/ppt/charts/chart10.xml" ContentType="application/vnd.openxmlformats-officedocument.drawingml.chart+xml"/>
  <Override PartName="/ppt/charts/style2.xml" ContentType="application/vnd.ms-office.chartstyle+xml"/>
  <Override PartName="/ppt/charts/colors2.xml" ContentType="application/vnd.ms-office.chartcolorstyl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9" r:id="rId2"/>
    <p:sldMasterId id="2147483707" r:id="rId3"/>
    <p:sldMasterId id="2147483724" r:id="rId4"/>
    <p:sldMasterId id="2147483740" r:id="rId5"/>
    <p:sldMasterId id="2147483744" r:id="rId6"/>
    <p:sldMasterId id="2147483751" r:id="rId7"/>
    <p:sldMasterId id="2147483759" r:id="rId8"/>
    <p:sldMasterId id="2147483766" r:id="rId9"/>
    <p:sldMasterId id="2147483774" r:id="rId10"/>
    <p:sldMasterId id="2147483782" r:id="rId11"/>
    <p:sldMasterId id="2147483792" r:id="rId12"/>
    <p:sldMasterId id="2147483804" r:id="rId13"/>
  </p:sldMasterIdLst>
  <p:notesMasterIdLst>
    <p:notesMasterId r:id="rId48"/>
  </p:notesMasterIdLst>
  <p:handoutMasterIdLst>
    <p:handoutMasterId r:id="rId49"/>
  </p:handoutMasterIdLst>
  <p:sldIdLst>
    <p:sldId id="273" r:id="rId14"/>
    <p:sldId id="327" r:id="rId15"/>
    <p:sldId id="303" r:id="rId16"/>
    <p:sldId id="350" r:id="rId17"/>
    <p:sldId id="351" r:id="rId18"/>
    <p:sldId id="352" r:id="rId19"/>
    <p:sldId id="319" r:id="rId20"/>
    <p:sldId id="360" r:id="rId21"/>
    <p:sldId id="324" r:id="rId22"/>
    <p:sldId id="326" r:id="rId23"/>
    <p:sldId id="320" r:id="rId24"/>
    <p:sldId id="325" r:id="rId25"/>
    <p:sldId id="359" r:id="rId26"/>
    <p:sldId id="333" r:id="rId27"/>
    <p:sldId id="328" r:id="rId28"/>
    <p:sldId id="347" r:id="rId29"/>
    <p:sldId id="354" r:id="rId30"/>
    <p:sldId id="342" r:id="rId31"/>
    <p:sldId id="336" r:id="rId32"/>
    <p:sldId id="337" r:id="rId33"/>
    <p:sldId id="338" r:id="rId34"/>
    <p:sldId id="339" r:id="rId35"/>
    <p:sldId id="340" r:id="rId36"/>
    <p:sldId id="341" r:id="rId37"/>
    <p:sldId id="357" r:id="rId38"/>
    <p:sldId id="344" r:id="rId39"/>
    <p:sldId id="261" r:id="rId40"/>
    <p:sldId id="346" r:id="rId41"/>
    <p:sldId id="345" r:id="rId42"/>
    <p:sldId id="349" r:id="rId43"/>
    <p:sldId id="353" r:id="rId44"/>
    <p:sldId id="332" r:id="rId45"/>
    <p:sldId id="323" r:id="rId46"/>
    <p:sldId id="272" r:id="rId47"/>
  </p:sldIdLst>
  <p:sldSz cx="9906000" cy="6858000" type="A4"/>
  <p:notesSz cx="6799263" cy="9929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6" userDrawn="1">
          <p15:clr>
            <a:srgbClr val="A4A3A4"/>
          </p15:clr>
        </p15:guide>
        <p15:guide id="2" pos="2984" userDrawn="1">
          <p15:clr>
            <a:srgbClr val="A4A3A4"/>
          </p15:clr>
        </p15:guide>
        <p15:guide id="3" orient="horz">
          <p15:clr>
            <a:srgbClr val="A4A3A4"/>
          </p15:clr>
        </p15:guide>
        <p15:guide id="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B20A62"/>
    <a:srgbClr val="9A0000"/>
    <a:srgbClr val="E20837"/>
    <a:srgbClr val="D11E15"/>
    <a:srgbClr val="F89108"/>
    <a:srgbClr val="FD4141"/>
    <a:srgbClr val="990099"/>
    <a:srgbClr val="2E75B6"/>
    <a:srgbClr val="E405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143" autoAdjust="0"/>
    <p:restoredTop sz="94660"/>
  </p:normalViewPr>
  <p:slideViewPr>
    <p:cSldViewPr showGuides="1">
      <p:cViewPr varScale="1">
        <p:scale>
          <a:sx n="94" d="100"/>
          <a:sy n="94" d="100"/>
        </p:scale>
        <p:origin x="1832" y="184"/>
      </p:cViewPr>
      <p:guideLst>
        <p:guide orient="horz" pos="2886"/>
        <p:guide pos="2984"/>
        <p:guide orient="horz"/>
        <p:guide/>
      </p:guideLst>
    </p:cSldViewPr>
  </p:slideViewPr>
  <p:notesTextViewPr>
    <p:cViewPr>
      <p:scale>
        <a:sx n="1" d="1"/>
        <a:sy n="1" d="1"/>
      </p:scale>
      <p:origin x="0" y="0"/>
    </p:cViewPr>
  </p:notesTextViewPr>
  <p:notesViewPr>
    <p:cSldViewPr showGuides="1">
      <p:cViewPr varScale="1">
        <p:scale>
          <a:sx n="54" d="100"/>
          <a:sy n="54" d="100"/>
        </p:scale>
        <p:origin x="183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0" Type="http://schemas.openxmlformats.org/officeDocument/2006/relationships/slide" Target="slides/slide7.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Feuille_de_calcul_Microsoft_Excel.xlsx"/></Relationships>
</file>

<file path=ppt/charts/_rels/chart10.xml.rels><?xml version="1.0" encoding="UTF-8" standalone="yes"?>
<Relationships xmlns="http://schemas.openxmlformats.org/package/2006/relationships"><Relationship Id="rId3" Type="http://schemas.openxmlformats.org/officeDocument/2006/relationships/package" Target="../embeddings/Feuille_de_calcul_Microsoft_Excel9.xlsx"/><Relationship Id="rId2" Type="http://schemas.microsoft.com/office/2011/relationships/chartColorStyle" Target="colors2.xml"/><Relationship Id="rId1" Type="http://schemas.microsoft.com/office/2011/relationships/chartStyle" Target="style2.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Feuille_de_calcul_Microsoft_Excel1.xlsx"/></Relationships>
</file>

<file path=ppt/charts/_rels/chart3.xml.rels><?xml version="1.0" encoding="UTF-8" standalone="yes"?>
<Relationships xmlns="http://schemas.openxmlformats.org/package/2006/relationships"><Relationship Id="rId1" Type="http://schemas.openxmlformats.org/officeDocument/2006/relationships/package" Target="../embeddings/Feuille_de_calcul_Microsoft_Excel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Feuille_de_calcul_Microsoft_Excel3.xlsx"/></Relationships>
</file>

<file path=ppt/charts/_rels/chart5.xml.rels><?xml version="1.0" encoding="UTF-8" standalone="yes"?>
<Relationships xmlns="http://schemas.openxmlformats.org/package/2006/relationships"><Relationship Id="rId1" Type="http://schemas.openxmlformats.org/officeDocument/2006/relationships/package" Target="../embeddings/Feuille_de_calcul_Microsoft_Excel4.xlsx"/></Relationships>
</file>

<file path=ppt/charts/_rels/chart6.xml.rels><?xml version="1.0" encoding="UTF-8" standalone="yes"?>
<Relationships xmlns="http://schemas.openxmlformats.org/package/2006/relationships"><Relationship Id="rId1" Type="http://schemas.openxmlformats.org/officeDocument/2006/relationships/package" Target="../embeddings/Feuille_de_calcul_Microsoft_Excel5.xlsx"/></Relationships>
</file>

<file path=ppt/charts/_rels/chart7.xml.rels><?xml version="1.0" encoding="UTF-8" standalone="yes"?>
<Relationships xmlns="http://schemas.openxmlformats.org/package/2006/relationships"><Relationship Id="rId1" Type="http://schemas.openxmlformats.org/officeDocument/2006/relationships/package" Target="../embeddings/Feuille_de_calcul_Microsoft_Excel6.xlsx"/></Relationships>
</file>

<file path=ppt/charts/_rels/chart8.xml.rels><?xml version="1.0" encoding="UTF-8" standalone="yes"?>
<Relationships xmlns="http://schemas.openxmlformats.org/package/2006/relationships"><Relationship Id="rId1" Type="http://schemas.openxmlformats.org/officeDocument/2006/relationships/package" Target="../embeddings/Feuille_de_calcul_Microsoft_Excel7.xlsx"/></Relationships>
</file>

<file path=ppt/charts/_rels/chart9.xml.rels><?xml version="1.0" encoding="UTF-8" standalone="yes"?>
<Relationships xmlns="http://schemas.openxmlformats.org/package/2006/relationships"><Relationship Id="rId3" Type="http://schemas.openxmlformats.org/officeDocument/2006/relationships/package" Target="../embeddings/Feuille_de_calcul_Microsoft_Excel8.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631738340399794E-2"/>
          <c:y val="3.4453504722657201E-2"/>
          <c:w val="0.90521441550575399"/>
          <c:h val="0.74372878322161695"/>
        </c:manualLayout>
      </c:layout>
      <c:lineChart>
        <c:grouping val="standard"/>
        <c:varyColors val="0"/>
        <c:ser>
          <c:idx val="0"/>
          <c:order val="0"/>
          <c:tx>
            <c:strRef>
              <c:f>Feuil1!$B$1</c:f>
              <c:strCache>
                <c:ptCount val="1"/>
                <c:pt idx="0">
                  <c:v>Vous êtes certain de voter pour ce candidat</c:v>
                </c:pt>
              </c:strCache>
            </c:strRef>
          </c:tx>
          <c:spPr>
            <a:ln w="28575" cap="rnd">
              <a:solidFill>
                <a:srgbClr val="ED1D35"/>
              </a:solidFill>
              <a:round/>
            </a:ln>
            <a:effectLst/>
          </c:spPr>
          <c:marker>
            <c:symbol val="circle"/>
            <c:size val="5"/>
            <c:spPr>
              <a:solidFill>
                <a:srgbClr val="FF0000"/>
              </a:solidFill>
              <a:ln w="9525">
                <a:solidFill>
                  <a:srgbClr val="ED1D35"/>
                </a:solidFill>
              </a:ln>
              <a:effectLst/>
            </c:spPr>
          </c:marker>
          <c:dLbls>
            <c:dLbl>
              <c:idx val="9"/>
              <c:layout>
                <c:manualLayout>
                  <c:x val="-1.6862368414863899E-2"/>
                  <c:y val="-7.83909812489970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BA0-0041-81C7-2BFC7D4FC79A}"/>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ED1D35"/>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Feuil1!$A$2:$A$11</c:f>
              <c:strCache>
                <c:ptCount val="10"/>
                <c:pt idx="0">
                  <c:v>17 février</c:v>
                </c:pt>
                <c:pt idx="1">
                  <c:v>24 février</c:v>
                </c:pt>
                <c:pt idx="2">
                  <c:v>03 mars</c:v>
                </c:pt>
                <c:pt idx="3">
                  <c:v>10 mars</c:v>
                </c:pt>
                <c:pt idx="4">
                  <c:v>17 mars</c:v>
                </c:pt>
                <c:pt idx="5">
                  <c:v>24 mars</c:v>
                </c:pt>
                <c:pt idx="6">
                  <c:v>31 mars</c:v>
                </c:pt>
                <c:pt idx="7">
                  <c:v>07 avril</c:v>
                </c:pt>
                <c:pt idx="8">
                  <c:v>14 avril</c:v>
                </c:pt>
                <c:pt idx="9">
                  <c:v>21 avril</c:v>
                </c:pt>
              </c:strCache>
            </c:strRef>
          </c:cat>
          <c:val>
            <c:numRef>
              <c:f>Feuil1!$B$2:$B$11</c:f>
              <c:numCache>
                <c:formatCode>0%</c:formatCode>
                <c:ptCount val="10"/>
                <c:pt idx="0">
                  <c:v>0.5</c:v>
                </c:pt>
                <c:pt idx="1">
                  <c:v>0.5</c:v>
                </c:pt>
                <c:pt idx="2">
                  <c:v>0.49</c:v>
                </c:pt>
                <c:pt idx="3">
                  <c:v>0.47</c:v>
                </c:pt>
                <c:pt idx="4">
                  <c:v>0.42</c:v>
                </c:pt>
                <c:pt idx="5">
                  <c:v>0.42</c:v>
                </c:pt>
                <c:pt idx="6">
                  <c:v>0.39</c:v>
                </c:pt>
                <c:pt idx="7">
                  <c:v>0.41</c:v>
                </c:pt>
                <c:pt idx="8">
                  <c:v>0.38</c:v>
                </c:pt>
                <c:pt idx="9">
                  <c:v>0.3</c:v>
                </c:pt>
              </c:numCache>
            </c:numRef>
          </c:val>
          <c:smooth val="1"/>
          <c:extLst>
            <c:ext xmlns:c16="http://schemas.microsoft.com/office/drawing/2014/chart" uri="{C3380CC4-5D6E-409C-BE32-E72D297353CC}">
              <c16:uniqueId val="{00000001-BBA0-0041-81C7-2BFC7D4FC79A}"/>
            </c:ext>
          </c:extLst>
        </c:ser>
        <c:dLbls>
          <c:showLegendKey val="0"/>
          <c:showVal val="1"/>
          <c:showCatName val="0"/>
          <c:showSerName val="0"/>
          <c:showPercent val="0"/>
          <c:showBubbleSize val="0"/>
        </c:dLbls>
        <c:marker val="1"/>
        <c:smooth val="0"/>
        <c:axId val="-2116786600"/>
        <c:axId val="-2116793000"/>
      </c:lineChart>
      <c:catAx>
        <c:axId val="-2116786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116793000"/>
        <c:crosses val="autoZero"/>
        <c:auto val="1"/>
        <c:lblAlgn val="ctr"/>
        <c:lblOffset val="100"/>
        <c:noMultiLvlLbl val="0"/>
      </c:catAx>
      <c:valAx>
        <c:axId val="-2116793000"/>
        <c:scaling>
          <c:orientation val="minMax"/>
          <c:max val="0.6"/>
          <c:min val="0.2"/>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1167866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Feuil1!$B$1</c:f>
              <c:strCache>
                <c:ptCount val="1"/>
                <c:pt idx="0">
                  <c:v>Série 1</c:v>
                </c:pt>
              </c:strCache>
            </c:strRef>
          </c:tx>
          <c:spPr>
            <a:solidFill>
              <a:schemeClr val="accent1"/>
            </a:solidFill>
            <a:ln>
              <a:noFill/>
            </a:ln>
            <a:effectLst/>
          </c:spPr>
          <c:invertIfNegative val="0"/>
          <c:dPt>
            <c:idx val="0"/>
            <c:invertIfNegative val="0"/>
            <c:bubble3D val="0"/>
            <c:spPr>
              <a:solidFill>
                <a:srgbClr val="F5BE23"/>
              </a:solidFill>
              <a:ln>
                <a:noFill/>
              </a:ln>
              <a:effectLst/>
            </c:spPr>
            <c:extLst>
              <c:ext xmlns:c16="http://schemas.microsoft.com/office/drawing/2014/chart" uri="{C3380CC4-5D6E-409C-BE32-E72D297353CC}">
                <c16:uniqueId val="{00000001-B194-3447-A3F7-9DDB4C97D4C4}"/>
              </c:ext>
            </c:extLst>
          </c:dPt>
          <c:dPt>
            <c:idx val="2"/>
            <c:invertIfNegative val="0"/>
            <c:bubble3D val="0"/>
            <c:spPr>
              <a:solidFill>
                <a:srgbClr val="057C85"/>
              </a:solidFill>
              <a:ln>
                <a:noFill/>
              </a:ln>
              <a:effectLst/>
            </c:spPr>
            <c:extLst>
              <c:ext xmlns:c16="http://schemas.microsoft.com/office/drawing/2014/chart" uri="{C3380CC4-5D6E-409C-BE32-E72D297353CC}">
                <c16:uniqueId val="{00000003-B194-3447-A3F7-9DDB4C97D4C4}"/>
              </c:ext>
            </c:extLst>
          </c:dPt>
          <c:dPt>
            <c:idx val="3"/>
            <c:invertIfNegative val="0"/>
            <c:bubble3D val="0"/>
            <c:spPr>
              <a:solidFill>
                <a:srgbClr val="3C3C3B"/>
              </a:solidFill>
              <a:ln>
                <a:noFill/>
              </a:ln>
              <a:effectLst/>
            </c:spPr>
            <c:extLst>
              <c:ext xmlns:c16="http://schemas.microsoft.com/office/drawing/2014/chart" uri="{C3380CC4-5D6E-409C-BE32-E72D297353CC}">
                <c16:uniqueId val="{00000005-B194-3447-A3F7-9DDB4C97D4C4}"/>
              </c:ext>
            </c:extLst>
          </c:dPt>
          <c:dPt>
            <c:idx val="4"/>
            <c:invertIfNegative val="0"/>
            <c:bubble3D val="0"/>
            <c:spPr>
              <a:solidFill>
                <a:srgbClr val="878787"/>
              </a:solidFill>
              <a:ln>
                <a:noFill/>
              </a:ln>
              <a:effectLst/>
            </c:spPr>
            <c:extLst>
              <c:ext xmlns:c16="http://schemas.microsoft.com/office/drawing/2014/chart" uri="{C3380CC4-5D6E-409C-BE32-E72D297353CC}">
                <c16:uniqueId val="{00000007-B194-3447-A3F7-9DDB4C97D4C4}"/>
              </c:ext>
            </c:extLst>
          </c:dPt>
          <c:dPt>
            <c:idx val="5"/>
            <c:invertIfNegative val="0"/>
            <c:bubble3D val="0"/>
            <c:spPr>
              <a:solidFill>
                <a:srgbClr val="6B86B5"/>
              </a:solidFill>
              <a:ln>
                <a:noFill/>
              </a:ln>
              <a:effectLst/>
            </c:spPr>
            <c:extLst>
              <c:ext xmlns:c16="http://schemas.microsoft.com/office/drawing/2014/chart" uri="{C3380CC4-5D6E-409C-BE32-E72D297353CC}">
                <c16:uniqueId val="{00000009-B194-3447-A3F7-9DDB4C97D4C4}"/>
              </c:ext>
            </c:extLst>
          </c:dPt>
          <c:dPt>
            <c:idx val="6"/>
            <c:invertIfNegative val="0"/>
            <c:bubble3D val="0"/>
            <c:spPr>
              <a:solidFill>
                <a:srgbClr val="874D91"/>
              </a:solidFill>
              <a:ln>
                <a:noFill/>
              </a:ln>
              <a:effectLst/>
            </c:spPr>
            <c:extLst>
              <c:ext xmlns:c16="http://schemas.microsoft.com/office/drawing/2014/chart" uri="{C3380CC4-5D6E-409C-BE32-E72D297353CC}">
                <c16:uniqueId val="{0000000B-B194-3447-A3F7-9DDB4C97D4C4}"/>
              </c:ext>
            </c:extLst>
          </c:dPt>
          <c:dPt>
            <c:idx val="7"/>
            <c:invertIfNegative val="0"/>
            <c:bubble3D val="0"/>
            <c:spPr>
              <a:solidFill>
                <a:srgbClr val="CE5BA8"/>
              </a:solidFill>
              <a:ln>
                <a:noFill/>
              </a:ln>
              <a:effectLst/>
            </c:spPr>
            <c:extLst>
              <c:ext xmlns:c16="http://schemas.microsoft.com/office/drawing/2014/chart" uri="{C3380CC4-5D6E-409C-BE32-E72D297353CC}">
                <c16:uniqueId val="{0000000D-B194-3447-A3F7-9DDB4C97D4C4}"/>
              </c:ext>
            </c:extLst>
          </c:dPt>
          <c:dPt>
            <c:idx val="8"/>
            <c:invertIfNegative val="0"/>
            <c:bubble3D val="0"/>
            <c:spPr>
              <a:solidFill>
                <a:srgbClr val="991629"/>
              </a:solidFill>
              <a:ln>
                <a:noFill/>
              </a:ln>
              <a:effectLst/>
            </c:spPr>
            <c:extLst>
              <c:ext xmlns:c16="http://schemas.microsoft.com/office/drawing/2014/chart" uri="{C3380CC4-5D6E-409C-BE32-E72D297353CC}">
                <c16:uniqueId val="{0000000F-B194-3447-A3F7-9DDB4C97D4C4}"/>
              </c:ext>
            </c:extLst>
          </c:dPt>
          <c:dPt>
            <c:idx val="9"/>
            <c:invertIfNegative val="0"/>
            <c:bubble3D val="0"/>
            <c:spPr>
              <a:solidFill>
                <a:srgbClr val="E6332A"/>
              </a:solidFill>
              <a:ln>
                <a:noFill/>
              </a:ln>
              <a:effectLst/>
            </c:spPr>
            <c:extLst>
              <c:ext xmlns:c16="http://schemas.microsoft.com/office/drawing/2014/chart" uri="{C3380CC4-5D6E-409C-BE32-E72D297353CC}">
                <c16:uniqueId val="{00000011-B194-3447-A3F7-9DDB4C97D4C4}"/>
              </c:ext>
            </c:extLst>
          </c:dPt>
          <c:dPt>
            <c:idx val="10"/>
            <c:invertIfNegative val="0"/>
            <c:bubble3D val="0"/>
            <c:spPr>
              <a:solidFill>
                <a:srgbClr val="6B3036"/>
              </a:solidFill>
              <a:ln>
                <a:noFill/>
              </a:ln>
              <a:effectLst/>
            </c:spPr>
            <c:extLst>
              <c:ext xmlns:c16="http://schemas.microsoft.com/office/drawing/2014/chart" uri="{C3380CC4-5D6E-409C-BE32-E72D297353CC}">
                <c16:uniqueId val="{00000013-B194-3447-A3F7-9DDB4C97D4C4}"/>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Feuil1!$A$2:$A$12</c:f>
              <c:strCache>
                <c:ptCount val="11"/>
                <c:pt idx="0">
                  <c:v>Jean Lassalle</c:v>
                </c:pt>
                <c:pt idx="1">
                  <c:v>Jacques Cheminade</c:v>
                </c:pt>
                <c:pt idx="2">
                  <c:v>François Asselineau</c:v>
                </c:pt>
                <c:pt idx="3">
                  <c:v>Marine Le Pen</c:v>
                </c:pt>
                <c:pt idx="4">
                  <c:v>Nicolas Dupont-Aignan</c:v>
                </c:pt>
                <c:pt idx="5">
                  <c:v>François Fillon</c:v>
                </c:pt>
                <c:pt idx="6">
                  <c:v>Emmanuel Macron</c:v>
                </c:pt>
                <c:pt idx="7">
                  <c:v>Benoit Hamon</c:v>
                </c:pt>
                <c:pt idx="8">
                  <c:v>Jean-Luc Mélenchon</c:v>
                </c:pt>
                <c:pt idx="9">
                  <c:v>Philippe Poutou</c:v>
                </c:pt>
                <c:pt idx="10">
                  <c:v>Nathalie Arthaud</c:v>
                </c:pt>
              </c:strCache>
            </c:strRef>
          </c:cat>
          <c:val>
            <c:numRef>
              <c:f>Feuil1!$B$2:$B$12</c:f>
              <c:numCache>
                <c:formatCode>0%</c:formatCode>
                <c:ptCount val="11"/>
                <c:pt idx="0">
                  <c:v>1.21E-2</c:v>
                </c:pt>
                <c:pt idx="1">
                  <c:v>1.8E-3</c:v>
                </c:pt>
                <c:pt idx="2">
                  <c:v>9.1999999999999998E-3</c:v>
                </c:pt>
                <c:pt idx="3">
                  <c:v>0.21299999999999999</c:v>
                </c:pt>
                <c:pt idx="4">
                  <c:v>4.7E-2</c:v>
                </c:pt>
                <c:pt idx="5">
                  <c:v>0.2001</c:v>
                </c:pt>
                <c:pt idx="6">
                  <c:v>0.24010000000000001</c:v>
                </c:pt>
                <c:pt idx="7">
                  <c:v>6.3600000000000004E-2</c:v>
                </c:pt>
                <c:pt idx="8">
                  <c:v>0.1958</c:v>
                </c:pt>
                <c:pt idx="9">
                  <c:v>1.09E-2</c:v>
                </c:pt>
                <c:pt idx="10">
                  <c:v>6.4000000000000003E-3</c:v>
                </c:pt>
              </c:numCache>
            </c:numRef>
          </c:val>
          <c:extLst>
            <c:ext xmlns:c16="http://schemas.microsoft.com/office/drawing/2014/chart" uri="{C3380CC4-5D6E-409C-BE32-E72D297353CC}">
              <c16:uniqueId val="{00000014-B194-3447-A3F7-9DDB4C97D4C4}"/>
            </c:ext>
          </c:extLst>
        </c:ser>
        <c:dLbls>
          <c:dLblPos val="outEnd"/>
          <c:showLegendKey val="0"/>
          <c:showVal val="1"/>
          <c:showCatName val="0"/>
          <c:showSerName val="0"/>
          <c:showPercent val="0"/>
          <c:showBubbleSize val="0"/>
        </c:dLbls>
        <c:gapWidth val="182"/>
        <c:axId val="628206272"/>
        <c:axId val="628205096"/>
      </c:barChart>
      <c:catAx>
        <c:axId val="628206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628205096"/>
        <c:crosses val="autoZero"/>
        <c:auto val="1"/>
        <c:lblAlgn val="ctr"/>
        <c:lblOffset val="100"/>
        <c:noMultiLvlLbl val="0"/>
      </c:catAx>
      <c:valAx>
        <c:axId val="628205096"/>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6282062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987904852677194E-2"/>
          <c:y val="5.0940732921365299E-2"/>
          <c:w val="0.84104760439395898"/>
          <c:h val="0.98799900245902605"/>
        </c:manualLayout>
      </c:layout>
      <c:doughnutChart>
        <c:varyColors val="1"/>
        <c:ser>
          <c:idx val="0"/>
          <c:order val="0"/>
          <c:tx>
            <c:strRef>
              <c:f>Feuil1!$B$1</c:f>
              <c:strCache>
                <c:ptCount val="1"/>
                <c:pt idx="0">
                  <c:v>Ventes</c:v>
                </c:pt>
              </c:strCache>
            </c:strRef>
          </c:tx>
          <c:spPr>
            <a:effectLst/>
          </c:spPr>
          <c:explosion val="3"/>
          <c:dPt>
            <c:idx val="0"/>
            <c:bubble3D val="0"/>
            <c:spPr>
              <a:solidFill>
                <a:srgbClr val="D11E15"/>
              </a:solidFill>
              <a:effectLst/>
            </c:spPr>
            <c:extLst>
              <c:ext xmlns:c16="http://schemas.microsoft.com/office/drawing/2014/chart" uri="{C3380CC4-5D6E-409C-BE32-E72D297353CC}">
                <c16:uniqueId val="{00000001-F037-CF44-81DF-7FE9590C1991}"/>
              </c:ext>
            </c:extLst>
          </c:dPt>
          <c:dPt>
            <c:idx val="1"/>
            <c:bubble3D val="0"/>
            <c:spPr>
              <a:solidFill>
                <a:schemeClr val="accent1">
                  <a:lumMod val="50000"/>
                </a:schemeClr>
              </a:solidFill>
              <a:effectLst/>
            </c:spPr>
            <c:extLst>
              <c:ext xmlns:c16="http://schemas.microsoft.com/office/drawing/2014/chart" uri="{C3380CC4-5D6E-409C-BE32-E72D297353CC}">
                <c16:uniqueId val="{00000003-F037-CF44-81DF-7FE9590C1991}"/>
              </c:ext>
            </c:extLst>
          </c:dPt>
          <c:dPt>
            <c:idx val="2"/>
            <c:bubble3D val="0"/>
            <c:spPr>
              <a:solidFill>
                <a:srgbClr val="E9B42F"/>
              </a:solidFill>
              <a:effectLst/>
            </c:spPr>
            <c:extLst>
              <c:ext xmlns:c16="http://schemas.microsoft.com/office/drawing/2014/chart" uri="{C3380CC4-5D6E-409C-BE32-E72D297353CC}">
                <c16:uniqueId val="{00000005-F037-CF44-81DF-7FE9590C1991}"/>
              </c:ext>
            </c:extLst>
          </c:dPt>
          <c:dPt>
            <c:idx val="3"/>
            <c:bubble3D val="0"/>
            <c:spPr>
              <a:solidFill>
                <a:srgbClr val="EB4347"/>
              </a:solidFill>
              <a:effectLst/>
            </c:spPr>
            <c:extLst>
              <c:ext xmlns:c16="http://schemas.microsoft.com/office/drawing/2014/chart" uri="{C3380CC4-5D6E-409C-BE32-E72D297353CC}">
                <c16:uniqueId val="{00000007-F037-CF44-81DF-7FE9590C1991}"/>
              </c:ext>
            </c:extLst>
          </c:dPt>
          <c:dPt>
            <c:idx val="4"/>
            <c:bubble3D val="0"/>
            <c:spPr>
              <a:noFill/>
              <a:effectLst/>
            </c:spPr>
            <c:extLst>
              <c:ext xmlns:c16="http://schemas.microsoft.com/office/drawing/2014/chart" uri="{C3380CC4-5D6E-409C-BE32-E72D297353CC}">
                <c16:uniqueId val="{00000009-F037-CF44-81DF-7FE9590C1991}"/>
              </c:ext>
            </c:extLst>
          </c:dPt>
          <c:dPt>
            <c:idx val="5"/>
            <c:bubble3D val="0"/>
            <c:spPr>
              <a:noFill/>
              <a:effectLst/>
            </c:spPr>
            <c:extLst>
              <c:ext xmlns:c16="http://schemas.microsoft.com/office/drawing/2014/chart" uri="{C3380CC4-5D6E-409C-BE32-E72D297353CC}">
                <c16:uniqueId val="{0000000B-F037-CF44-81DF-7FE9590C1991}"/>
              </c:ext>
            </c:extLst>
          </c:dPt>
          <c:cat>
            <c:strRef>
              <c:f>Feuil1!$A$2:$A$6</c:f>
              <c:strCache>
                <c:ptCount val="4"/>
                <c:pt idx="0">
                  <c:v>1er trim.</c:v>
                </c:pt>
                <c:pt idx="1">
                  <c:v>2e trim.</c:v>
                </c:pt>
                <c:pt idx="2">
                  <c:v>3e trim.</c:v>
                </c:pt>
                <c:pt idx="3">
                  <c:v>4e trim.</c:v>
                </c:pt>
              </c:strCache>
            </c:strRef>
          </c:cat>
          <c:val>
            <c:numRef>
              <c:f>Feuil1!$B$2:$B$6</c:f>
              <c:numCache>
                <c:formatCode>0%</c:formatCode>
                <c:ptCount val="5"/>
                <c:pt idx="0">
                  <c:v>0.23</c:v>
                </c:pt>
                <c:pt idx="1">
                  <c:v>0.77</c:v>
                </c:pt>
                <c:pt idx="4">
                  <c:v>1</c:v>
                </c:pt>
              </c:numCache>
            </c:numRef>
          </c:val>
          <c:extLst>
            <c:ext xmlns:c16="http://schemas.microsoft.com/office/drawing/2014/chart" uri="{C3380CC4-5D6E-409C-BE32-E72D297353CC}">
              <c16:uniqueId val="{0000000C-F037-CF44-81DF-7FE9590C1991}"/>
            </c:ext>
          </c:extLst>
        </c:ser>
        <c:ser>
          <c:idx val="1"/>
          <c:order val="1"/>
          <c:tx>
            <c:strRef>
              <c:f>Feuil1!$C$1</c:f>
              <c:strCache>
                <c:ptCount val="1"/>
              </c:strCache>
            </c:strRef>
          </c:tx>
          <c:spPr>
            <a:effectLst/>
          </c:spPr>
          <c:dPt>
            <c:idx val="0"/>
            <c:bubble3D val="0"/>
            <c:spPr>
              <a:solidFill>
                <a:srgbClr val="1E5E70"/>
              </a:solidFill>
              <a:ln w="19050">
                <a:solidFill>
                  <a:schemeClr val="bg1"/>
                </a:solidFill>
              </a:ln>
              <a:effectLst/>
            </c:spPr>
            <c:extLst>
              <c:ext xmlns:c16="http://schemas.microsoft.com/office/drawing/2014/chart" uri="{C3380CC4-5D6E-409C-BE32-E72D297353CC}">
                <c16:uniqueId val="{0000000E-F037-CF44-81DF-7FE9590C1991}"/>
              </c:ext>
            </c:extLst>
          </c:dPt>
          <c:dPt>
            <c:idx val="2"/>
            <c:bubble3D val="0"/>
            <c:spPr>
              <a:solidFill>
                <a:srgbClr val="EB4347"/>
              </a:solidFill>
              <a:ln w="19050">
                <a:solidFill>
                  <a:schemeClr val="bg1"/>
                </a:solidFill>
              </a:ln>
              <a:effectLst/>
            </c:spPr>
            <c:extLst>
              <c:ext xmlns:c16="http://schemas.microsoft.com/office/drawing/2014/chart" uri="{C3380CC4-5D6E-409C-BE32-E72D297353CC}">
                <c16:uniqueId val="{00000010-F037-CF44-81DF-7FE9590C1991}"/>
              </c:ext>
            </c:extLst>
          </c:dPt>
          <c:dPt>
            <c:idx val="4"/>
            <c:bubble3D val="0"/>
            <c:spPr>
              <a:noFill/>
              <a:effectLst/>
            </c:spPr>
            <c:extLst>
              <c:ext xmlns:c16="http://schemas.microsoft.com/office/drawing/2014/chart" uri="{C3380CC4-5D6E-409C-BE32-E72D297353CC}">
                <c16:uniqueId val="{00000012-F037-CF44-81DF-7FE9590C1991}"/>
              </c:ext>
            </c:extLst>
          </c:dPt>
          <c:dPt>
            <c:idx val="5"/>
            <c:bubble3D val="0"/>
            <c:spPr>
              <a:noFill/>
              <a:effectLst/>
            </c:spPr>
            <c:extLst>
              <c:ext xmlns:c16="http://schemas.microsoft.com/office/drawing/2014/chart" uri="{C3380CC4-5D6E-409C-BE32-E72D297353CC}">
                <c16:uniqueId val="{00000014-F037-CF44-81DF-7FE9590C1991}"/>
              </c:ext>
            </c:extLst>
          </c:dPt>
          <c:cat>
            <c:strRef>
              <c:f>Feuil1!$A$2:$A$6</c:f>
              <c:strCache>
                <c:ptCount val="4"/>
                <c:pt idx="0">
                  <c:v>1er trim.</c:v>
                </c:pt>
                <c:pt idx="1">
                  <c:v>2e trim.</c:v>
                </c:pt>
                <c:pt idx="2">
                  <c:v>3e trim.</c:v>
                </c:pt>
                <c:pt idx="3">
                  <c:v>4e trim.</c:v>
                </c:pt>
              </c:strCache>
            </c:strRef>
          </c:cat>
          <c:val>
            <c:numRef>
              <c:f>Feuil1!$C$2:$C$6</c:f>
              <c:numCache>
                <c:formatCode>General</c:formatCode>
                <c:ptCount val="5"/>
              </c:numCache>
            </c:numRef>
          </c:val>
          <c:extLst>
            <c:ext xmlns:c16="http://schemas.microsoft.com/office/drawing/2014/chart" uri="{C3380CC4-5D6E-409C-BE32-E72D297353CC}">
              <c16:uniqueId val="{00000015-F037-CF44-81DF-7FE9590C1991}"/>
            </c:ext>
          </c:extLst>
        </c:ser>
        <c:dLbls>
          <c:showLegendKey val="0"/>
          <c:showVal val="0"/>
          <c:showCatName val="0"/>
          <c:showSerName val="0"/>
          <c:showPercent val="0"/>
          <c:showBubbleSize val="0"/>
          <c:showLeaderLines val="1"/>
        </c:dLbls>
        <c:firstSliceAng val="270"/>
        <c:holeSize val="51"/>
      </c:doughnutChart>
    </c:plotArea>
    <c:plotVisOnly val="1"/>
    <c:dispBlanksAs val="zero"/>
    <c:showDLblsOverMax val="0"/>
  </c:chart>
  <c:txPr>
    <a:bodyPr/>
    <a:lstStyle/>
    <a:p>
      <a:pPr>
        <a:defRPr sz="1800"/>
      </a:pPr>
      <a:endParaRPr lang="fr-FR"/>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631738340399794E-2"/>
          <c:y val="3.4453504722657201E-2"/>
          <c:w val="0.90521441550575399"/>
          <c:h val="0.77508335904756498"/>
        </c:manualLayout>
      </c:layout>
      <c:lineChart>
        <c:grouping val="standard"/>
        <c:varyColors val="0"/>
        <c:ser>
          <c:idx val="0"/>
          <c:order val="0"/>
          <c:tx>
            <c:strRef>
              <c:f>Feuil1!$B$1</c:f>
              <c:strCache>
                <c:ptCount val="1"/>
                <c:pt idx="0">
                  <c:v>Ira voter (10)</c:v>
                </c:pt>
              </c:strCache>
            </c:strRef>
          </c:tx>
          <c:spPr>
            <a:ln w="28575" cap="rnd">
              <a:solidFill>
                <a:srgbClr val="1F4E79"/>
              </a:solidFill>
              <a:round/>
            </a:ln>
            <a:effectLst/>
          </c:spPr>
          <c:marker>
            <c:symbol val="circle"/>
            <c:size val="5"/>
            <c:spPr>
              <a:solidFill>
                <a:srgbClr val="002060"/>
              </a:solidFill>
              <a:ln w="9525">
                <a:solidFill>
                  <a:srgbClr val="1F4E79"/>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2060"/>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7 avril</c:v>
                </c:pt>
                <c:pt idx="1">
                  <c:v>14 avril</c:v>
                </c:pt>
                <c:pt idx="2">
                  <c:v>21 avril</c:v>
                </c:pt>
                <c:pt idx="3">
                  <c:v>22 avril </c:v>
                </c:pt>
              </c:strCache>
            </c:strRef>
          </c:cat>
          <c:val>
            <c:numRef>
              <c:f>Feuil1!$B$2:$B$5</c:f>
              <c:numCache>
                <c:formatCode>0%</c:formatCode>
                <c:ptCount val="4"/>
                <c:pt idx="0">
                  <c:v>0.74</c:v>
                </c:pt>
                <c:pt idx="1">
                  <c:v>0.77</c:v>
                </c:pt>
                <c:pt idx="2">
                  <c:v>0.77</c:v>
                </c:pt>
                <c:pt idx="3">
                  <c:v>0.78</c:v>
                </c:pt>
              </c:numCache>
            </c:numRef>
          </c:val>
          <c:smooth val="1"/>
          <c:extLst>
            <c:ext xmlns:c16="http://schemas.microsoft.com/office/drawing/2014/chart" uri="{C3380CC4-5D6E-409C-BE32-E72D297353CC}">
              <c16:uniqueId val="{00000000-D735-434D-A3AC-737883C62FEA}"/>
            </c:ext>
          </c:extLst>
        </c:ser>
        <c:dLbls>
          <c:showLegendKey val="0"/>
          <c:showVal val="1"/>
          <c:showCatName val="0"/>
          <c:showSerName val="0"/>
          <c:showPercent val="0"/>
          <c:showBubbleSize val="0"/>
        </c:dLbls>
        <c:marker val="1"/>
        <c:smooth val="0"/>
        <c:axId val="-2136151080"/>
        <c:axId val="-2094173800"/>
      </c:lineChart>
      <c:catAx>
        <c:axId val="-2136151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094173800"/>
        <c:crosses val="autoZero"/>
        <c:auto val="1"/>
        <c:lblAlgn val="ctr"/>
        <c:lblOffset val="100"/>
        <c:noMultiLvlLbl val="0"/>
      </c:catAx>
      <c:valAx>
        <c:axId val="-2094173800"/>
        <c:scaling>
          <c:orientation val="minMax"/>
          <c:max val="0.85"/>
          <c:min val="0.6"/>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136151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987904852677194E-2"/>
          <c:y val="5.0940732921365299E-2"/>
          <c:w val="0.84104760439395898"/>
          <c:h val="0.98799900245902605"/>
        </c:manualLayout>
      </c:layout>
      <c:doughnutChart>
        <c:varyColors val="1"/>
        <c:ser>
          <c:idx val="0"/>
          <c:order val="0"/>
          <c:tx>
            <c:strRef>
              <c:f>Feuil1!$B$1</c:f>
              <c:strCache>
                <c:ptCount val="1"/>
                <c:pt idx="0">
                  <c:v>Ventes</c:v>
                </c:pt>
              </c:strCache>
            </c:strRef>
          </c:tx>
          <c:spPr>
            <a:effectLst/>
          </c:spPr>
          <c:explosion val="3"/>
          <c:dPt>
            <c:idx val="0"/>
            <c:bubble3D val="0"/>
            <c:spPr>
              <a:solidFill>
                <a:srgbClr val="D11E15"/>
              </a:solidFill>
              <a:effectLst/>
            </c:spPr>
            <c:extLst>
              <c:ext xmlns:c16="http://schemas.microsoft.com/office/drawing/2014/chart" uri="{C3380CC4-5D6E-409C-BE32-E72D297353CC}">
                <c16:uniqueId val="{00000001-3D42-7941-849A-DC0249D39A67}"/>
              </c:ext>
            </c:extLst>
          </c:dPt>
          <c:dPt>
            <c:idx val="1"/>
            <c:bubble3D val="0"/>
            <c:spPr>
              <a:solidFill>
                <a:schemeClr val="accent1">
                  <a:lumMod val="50000"/>
                </a:schemeClr>
              </a:solidFill>
              <a:effectLst/>
            </c:spPr>
            <c:extLst>
              <c:ext xmlns:c16="http://schemas.microsoft.com/office/drawing/2014/chart" uri="{C3380CC4-5D6E-409C-BE32-E72D297353CC}">
                <c16:uniqueId val="{00000003-3D42-7941-849A-DC0249D39A67}"/>
              </c:ext>
            </c:extLst>
          </c:dPt>
          <c:dPt>
            <c:idx val="2"/>
            <c:bubble3D val="0"/>
            <c:spPr>
              <a:solidFill>
                <a:srgbClr val="E9B42F"/>
              </a:solidFill>
              <a:effectLst/>
            </c:spPr>
            <c:extLst>
              <c:ext xmlns:c16="http://schemas.microsoft.com/office/drawing/2014/chart" uri="{C3380CC4-5D6E-409C-BE32-E72D297353CC}">
                <c16:uniqueId val="{00000005-3D42-7941-849A-DC0249D39A67}"/>
              </c:ext>
            </c:extLst>
          </c:dPt>
          <c:dPt>
            <c:idx val="3"/>
            <c:bubble3D val="0"/>
            <c:spPr>
              <a:solidFill>
                <a:srgbClr val="EB4347"/>
              </a:solidFill>
              <a:effectLst/>
            </c:spPr>
            <c:extLst>
              <c:ext xmlns:c16="http://schemas.microsoft.com/office/drawing/2014/chart" uri="{C3380CC4-5D6E-409C-BE32-E72D297353CC}">
                <c16:uniqueId val="{00000007-3D42-7941-849A-DC0249D39A67}"/>
              </c:ext>
            </c:extLst>
          </c:dPt>
          <c:dPt>
            <c:idx val="4"/>
            <c:bubble3D val="0"/>
            <c:spPr>
              <a:noFill/>
              <a:effectLst/>
            </c:spPr>
            <c:extLst>
              <c:ext xmlns:c16="http://schemas.microsoft.com/office/drawing/2014/chart" uri="{C3380CC4-5D6E-409C-BE32-E72D297353CC}">
                <c16:uniqueId val="{00000009-3D42-7941-849A-DC0249D39A67}"/>
              </c:ext>
            </c:extLst>
          </c:dPt>
          <c:dPt>
            <c:idx val="5"/>
            <c:bubble3D val="0"/>
            <c:spPr>
              <a:noFill/>
              <a:effectLst/>
            </c:spPr>
            <c:extLst>
              <c:ext xmlns:c16="http://schemas.microsoft.com/office/drawing/2014/chart" uri="{C3380CC4-5D6E-409C-BE32-E72D297353CC}">
                <c16:uniqueId val="{0000000B-3D42-7941-849A-DC0249D39A67}"/>
              </c:ext>
            </c:extLst>
          </c:dPt>
          <c:cat>
            <c:strRef>
              <c:f>Feuil1!$A$2:$A$6</c:f>
              <c:strCache>
                <c:ptCount val="4"/>
                <c:pt idx="0">
                  <c:v>1er trim.</c:v>
                </c:pt>
                <c:pt idx="1">
                  <c:v>2e trim.</c:v>
                </c:pt>
                <c:pt idx="2">
                  <c:v>3e trim.</c:v>
                </c:pt>
                <c:pt idx="3">
                  <c:v>4e trim.</c:v>
                </c:pt>
              </c:strCache>
            </c:strRef>
          </c:cat>
          <c:val>
            <c:numRef>
              <c:f>Feuil1!$B$2:$B$6</c:f>
              <c:numCache>
                <c:formatCode>0%</c:formatCode>
                <c:ptCount val="5"/>
                <c:pt idx="0">
                  <c:v>0.23</c:v>
                </c:pt>
                <c:pt idx="1">
                  <c:v>0.77</c:v>
                </c:pt>
                <c:pt idx="4">
                  <c:v>1</c:v>
                </c:pt>
              </c:numCache>
            </c:numRef>
          </c:val>
          <c:extLst>
            <c:ext xmlns:c16="http://schemas.microsoft.com/office/drawing/2014/chart" uri="{C3380CC4-5D6E-409C-BE32-E72D297353CC}">
              <c16:uniqueId val="{0000000C-3D42-7941-849A-DC0249D39A67}"/>
            </c:ext>
          </c:extLst>
        </c:ser>
        <c:ser>
          <c:idx val="1"/>
          <c:order val="1"/>
          <c:tx>
            <c:strRef>
              <c:f>Feuil1!$C$1</c:f>
              <c:strCache>
                <c:ptCount val="1"/>
              </c:strCache>
            </c:strRef>
          </c:tx>
          <c:spPr>
            <a:effectLst/>
          </c:spPr>
          <c:dPt>
            <c:idx val="0"/>
            <c:bubble3D val="0"/>
            <c:spPr>
              <a:solidFill>
                <a:srgbClr val="1E5E70"/>
              </a:solidFill>
              <a:ln w="19050">
                <a:solidFill>
                  <a:schemeClr val="bg1"/>
                </a:solidFill>
              </a:ln>
              <a:effectLst/>
            </c:spPr>
            <c:extLst>
              <c:ext xmlns:c16="http://schemas.microsoft.com/office/drawing/2014/chart" uri="{C3380CC4-5D6E-409C-BE32-E72D297353CC}">
                <c16:uniqueId val="{0000000E-3D42-7941-849A-DC0249D39A67}"/>
              </c:ext>
            </c:extLst>
          </c:dPt>
          <c:dPt>
            <c:idx val="2"/>
            <c:bubble3D val="0"/>
            <c:spPr>
              <a:solidFill>
                <a:srgbClr val="EB4347"/>
              </a:solidFill>
              <a:ln w="19050">
                <a:solidFill>
                  <a:schemeClr val="bg1"/>
                </a:solidFill>
              </a:ln>
              <a:effectLst/>
            </c:spPr>
            <c:extLst>
              <c:ext xmlns:c16="http://schemas.microsoft.com/office/drawing/2014/chart" uri="{C3380CC4-5D6E-409C-BE32-E72D297353CC}">
                <c16:uniqueId val="{00000010-3D42-7941-849A-DC0249D39A67}"/>
              </c:ext>
            </c:extLst>
          </c:dPt>
          <c:dPt>
            <c:idx val="4"/>
            <c:bubble3D val="0"/>
            <c:spPr>
              <a:noFill/>
              <a:effectLst/>
            </c:spPr>
            <c:extLst>
              <c:ext xmlns:c16="http://schemas.microsoft.com/office/drawing/2014/chart" uri="{C3380CC4-5D6E-409C-BE32-E72D297353CC}">
                <c16:uniqueId val="{00000012-3D42-7941-849A-DC0249D39A67}"/>
              </c:ext>
            </c:extLst>
          </c:dPt>
          <c:dPt>
            <c:idx val="5"/>
            <c:bubble3D val="0"/>
            <c:spPr>
              <a:noFill/>
              <a:effectLst/>
            </c:spPr>
            <c:extLst>
              <c:ext xmlns:c16="http://schemas.microsoft.com/office/drawing/2014/chart" uri="{C3380CC4-5D6E-409C-BE32-E72D297353CC}">
                <c16:uniqueId val="{00000014-3D42-7941-849A-DC0249D39A67}"/>
              </c:ext>
            </c:extLst>
          </c:dPt>
          <c:cat>
            <c:strRef>
              <c:f>Feuil1!$A$2:$A$6</c:f>
              <c:strCache>
                <c:ptCount val="4"/>
                <c:pt idx="0">
                  <c:v>1er trim.</c:v>
                </c:pt>
                <c:pt idx="1">
                  <c:v>2e trim.</c:v>
                </c:pt>
                <c:pt idx="2">
                  <c:v>3e trim.</c:v>
                </c:pt>
                <c:pt idx="3">
                  <c:v>4e trim.</c:v>
                </c:pt>
              </c:strCache>
            </c:strRef>
          </c:cat>
          <c:val>
            <c:numRef>
              <c:f>Feuil1!$C$2:$C$6</c:f>
              <c:numCache>
                <c:formatCode>General</c:formatCode>
                <c:ptCount val="5"/>
              </c:numCache>
            </c:numRef>
          </c:val>
          <c:extLst>
            <c:ext xmlns:c16="http://schemas.microsoft.com/office/drawing/2014/chart" uri="{C3380CC4-5D6E-409C-BE32-E72D297353CC}">
              <c16:uniqueId val="{00000015-3D42-7941-849A-DC0249D39A67}"/>
            </c:ext>
          </c:extLst>
        </c:ser>
        <c:dLbls>
          <c:showLegendKey val="0"/>
          <c:showVal val="0"/>
          <c:showCatName val="0"/>
          <c:showSerName val="0"/>
          <c:showPercent val="0"/>
          <c:showBubbleSize val="0"/>
          <c:showLeaderLines val="1"/>
        </c:dLbls>
        <c:firstSliceAng val="270"/>
        <c:holeSize val="51"/>
      </c:doughnutChart>
    </c:plotArea>
    <c:plotVisOnly val="1"/>
    <c:dispBlanksAs val="zero"/>
    <c:showDLblsOverMax val="0"/>
  </c:chart>
  <c:txPr>
    <a:bodyPr/>
    <a:lstStyle/>
    <a:p>
      <a:pPr>
        <a:defRPr sz="1800"/>
      </a:pPr>
      <a:endParaRPr lang="fr-FR"/>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541613708995502E-2"/>
          <c:y val="3.1435712002987601E-2"/>
          <c:w val="0.93236358457744795"/>
          <c:h val="0.72588105414895698"/>
        </c:manualLayout>
      </c:layout>
      <c:lineChart>
        <c:grouping val="standard"/>
        <c:varyColors val="0"/>
        <c:ser>
          <c:idx val="8"/>
          <c:order val="0"/>
          <c:tx>
            <c:strRef>
              <c:f>Feuil1!$M$1</c:f>
              <c:strCache>
                <c:ptCount val="1"/>
                <c:pt idx="0">
                  <c:v>Marine Le Pen</c:v>
                </c:pt>
              </c:strCache>
            </c:strRef>
          </c:tx>
          <c:spPr>
            <a:ln w="28575" cap="rnd">
              <a:solidFill>
                <a:srgbClr val="3C3C3C"/>
              </a:solidFill>
              <a:round/>
            </a:ln>
            <a:effectLst/>
          </c:spPr>
          <c:marker>
            <c:symbol val="circle"/>
            <c:size val="5"/>
            <c:spPr>
              <a:solidFill>
                <a:srgbClr val="3C3C3C"/>
              </a:solidFill>
              <a:ln w="9525">
                <a:solidFill>
                  <a:srgbClr val="3C3C3C">
                    <a:alpha val="92000"/>
                  </a:srgbClr>
                </a:solidFill>
              </a:ln>
              <a:effectLst/>
            </c:spPr>
          </c:marker>
          <c:dLbls>
            <c:dLbl>
              <c:idx val="2"/>
              <c:layout>
                <c:manualLayout>
                  <c:x val="-1.22865907323279E-2"/>
                  <c:y val="-3.010452038600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DD7-EB4F-A980-ECD6FCB9BE0F}"/>
                </c:ext>
              </c:extLst>
            </c:dLbl>
            <c:dLbl>
              <c:idx val="3"/>
              <c:layout>
                <c:manualLayout>
                  <c:x val="-2.40315566580547E-2"/>
                  <c:y val="2.563276985606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DD7-EB4F-A980-ECD6FCB9BE0F}"/>
                </c:ext>
              </c:extLst>
            </c:dLbl>
            <c:dLbl>
              <c:idx val="7"/>
              <c:layout>
                <c:manualLayout>
                  <c:x val="-1.48965831602672E-2"/>
                  <c:y val="-3.010452038600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DD7-EB4F-A980-ECD6FCB9BE0F}"/>
                </c:ext>
              </c:extLst>
            </c:dLbl>
            <c:dLbl>
              <c:idx val="9"/>
              <c:layout>
                <c:manualLayout>
                  <c:x val="-1.48965831602672E-2"/>
                  <c:y val="-3.010452038600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DD7-EB4F-A980-ECD6FCB9BE0F}"/>
                </c:ext>
              </c:extLst>
            </c:dLbl>
            <c:dLbl>
              <c:idx val="17"/>
              <c:layout>
                <c:manualLayout>
                  <c:x val="-2.6641549085994101E-2"/>
                  <c:y val="2.05657434704182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DD7-EB4F-A980-ECD6FCB9BE0F}"/>
                </c:ext>
              </c:extLst>
            </c:dLbl>
            <c:dLbl>
              <c:idx val="18"/>
              <c:layout>
                <c:manualLayout>
                  <c:x val="-1.48965831602672E-2"/>
                  <c:y val="1.80322302775971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DD7-EB4F-A980-ECD6FCB9BE0F}"/>
                </c:ext>
              </c:extLst>
            </c:dLbl>
            <c:dLbl>
              <c:idx val="24"/>
              <c:layout>
                <c:manualLayout>
                  <c:x val="-1.5669819105946101E-2"/>
                  <c:y val="-2.968000730928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DD7-EB4F-A980-ECD6FCB9BE0F}"/>
                </c:ext>
              </c:extLst>
            </c:dLbl>
            <c:dLbl>
              <c:idx val="25"/>
              <c:layout>
                <c:manualLayout>
                  <c:x val="-3.13297736735818E-2"/>
                  <c:y val="-3.47470336949275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DD7-EB4F-A980-ECD6FCB9BE0F}"/>
                </c:ext>
              </c:extLst>
            </c:dLbl>
            <c:dLbl>
              <c:idx val="26"/>
              <c:layout>
                <c:manualLayout>
                  <c:x val="-2.6109788817703199E-2"/>
                  <c:y val="-3.47470336949275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DD7-EB4F-A980-ECD6FCB9BE0F}"/>
                </c:ext>
              </c:extLst>
            </c:dLbl>
            <c:dLbl>
              <c:idx val="27"/>
              <c:layout>
                <c:manualLayout>
                  <c:x val="-2.3499796389763999E-2"/>
                  <c:y val="-3.47470336949275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DD7-EB4F-A980-ECD6FCB9BE0F}"/>
                </c:ext>
              </c:extLst>
            </c:dLbl>
            <c:dLbl>
              <c:idx val="28"/>
              <c:layout>
                <c:manualLayout>
                  <c:x val="-2.0889803961824899E-2"/>
                  <c:y val="-3.47470336949275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DD7-EB4F-A980-ECD6FCB9BE0F}"/>
                </c:ext>
              </c:extLst>
            </c:dLbl>
            <c:dLbl>
              <c:idx val="31"/>
              <c:layout>
                <c:manualLayout>
                  <c:x val="-1.35915869462976E-2"/>
                  <c:y val="-3.010452038600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DD7-EB4F-A980-ECD6FCB9BE0F}"/>
                </c:ext>
              </c:extLst>
            </c:dLbl>
            <c:dLbl>
              <c:idx val="32"/>
              <c:layout>
                <c:manualLayout>
                  <c:x val="-9.67659830438862E-3"/>
                  <c:y val="-3.010452038600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DD7-EB4F-A980-ECD6FCB9BE0F}"/>
                </c:ext>
              </c:extLst>
            </c:dLbl>
            <c:dLbl>
              <c:idx val="33"/>
              <c:layout>
                <c:manualLayout>
                  <c:x val="-3.0024777459612201E-2"/>
                  <c:y val="2.352376973995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DD7-EB4F-A980-ECD6FCB9BE0F}"/>
                </c:ext>
              </c:extLst>
            </c:dLbl>
            <c:dLbl>
              <c:idx val="34"/>
              <c:layout>
                <c:manualLayout>
                  <c:x val="-2.04363434663721E-2"/>
                  <c:y val="2.09902565471366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DD7-EB4F-A980-ECD6FCB9BE0F}"/>
                </c:ext>
              </c:extLst>
            </c:dLbl>
            <c:dLbl>
              <c:idx val="35"/>
              <c:layout>
                <c:manualLayout>
                  <c:x val="-3.0204188750131301E-2"/>
                  <c:y val="-2.812838009560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DD7-EB4F-A980-ECD6FCB9BE0F}"/>
                </c:ext>
              </c:extLst>
            </c:dLbl>
            <c:dLbl>
              <c:idx val="36"/>
              <c:layout>
                <c:manualLayout>
                  <c:x val="-2.11570712966699E-2"/>
                  <c:y val="-3.06618932884243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DD7-EB4F-A980-ECD6FCB9BE0F}"/>
                </c:ext>
              </c:extLst>
            </c:dLbl>
            <c:dLbl>
              <c:idx val="37"/>
              <c:layout>
                <c:manualLayout>
                  <c:x val="7.7431487955655597E-3"/>
                  <c:y val="1.74748573751766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DD7-EB4F-A980-ECD6FCB9BE0F}"/>
                </c:ext>
              </c:extLst>
            </c:dLbl>
            <c:dLbl>
              <c:idx val="38"/>
              <c:layout>
                <c:manualLayout>
                  <c:x val="-3.6098969679800301E-2"/>
                  <c:y val="1.74748573751766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7DD7-EB4F-A980-ECD6FCB9BE0F}"/>
                </c:ext>
              </c:extLst>
            </c:dLbl>
            <c:dLbl>
              <c:idx val="39"/>
              <c:layout>
                <c:manualLayout>
                  <c:x val="-1.56599545676358E-2"/>
                  <c:y val="-2.30613537099609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7DD7-EB4F-A980-ECD6FCB9BE0F}"/>
                </c:ext>
              </c:extLst>
            </c:dLbl>
            <c:dLbl>
              <c:idx val="42"/>
              <c:layout>
                <c:manualLayout>
                  <c:x val="-1.4896583160267301E-2"/>
                  <c:y val="-3.010452038600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7DD7-EB4F-A980-ECD6FCB9BE0F}"/>
                </c:ext>
              </c:extLst>
            </c:dLbl>
            <c:dLbl>
              <c:idx val="44"/>
              <c:layout>
                <c:manualLayout>
                  <c:x val="-4.5781733320632801E-3"/>
                  <c:y val="-3.010452038600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7DD7-EB4F-A980-ECD6FCB9BE0F}"/>
                </c:ext>
              </c:extLst>
            </c:dLbl>
            <c:dLbl>
              <c:idx val="45"/>
              <c:layout>
                <c:manualLayout>
                  <c:x val="-2.53365528720246E-2"/>
                  <c:y val="-3.010452038600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DD7-EB4F-A980-ECD6FCB9BE0F}"/>
                </c:ext>
              </c:extLst>
            </c:dLbl>
            <c:dLbl>
              <c:idx val="48"/>
              <c:layout>
                <c:manualLayout>
                  <c:x val="-1.4333687942934501E-2"/>
                  <c:y val="-3.010452038600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7DD7-EB4F-A980-ECD6FCB9BE0F}"/>
                </c:ext>
              </c:extLst>
            </c:dLbl>
            <c:dLbl>
              <c:idx val="49"/>
              <c:layout>
                <c:manualLayout>
                  <c:x val="-7.8299772838178704E-3"/>
                  <c:y val="-7.30290165061377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7DD7-EB4F-A980-ECD6FCB9BE0F}"/>
                </c:ext>
              </c:extLst>
            </c:dLbl>
            <c:dLbl>
              <c:idx val="50"/>
              <c:layout>
                <c:manualLayout>
                  <c:x val="-3.57765225837815E-2"/>
                  <c:y val="1.80322302775971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7DD7-EB4F-A980-ECD6FCB9BE0F}"/>
                </c:ext>
              </c:extLst>
            </c:dLbl>
            <c:dLbl>
              <c:idx val="51"/>
              <c:layout>
                <c:manualLayout>
                  <c:x val="-1.17449145479231E-2"/>
                  <c:y val="1.8032230277597101E-2"/>
                </c:manualLayout>
              </c:layout>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rgbClr val="3C3C3C"/>
                      </a:solidFill>
                      <a:latin typeface="+mn-lt"/>
                      <a:ea typeface="+mn-ea"/>
                      <a:cs typeface="+mn-cs"/>
                    </a:defRPr>
                  </a:pPr>
                  <a:endParaRPr lang="fr-FR"/>
                </a:p>
              </c:txPr>
              <c:dLblPos val="r"/>
              <c:showLegendKey val="0"/>
              <c:showVal val="1"/>
              <c:showCatName val="0"/>
              <c:showSerName val="0"/>
              <c:showPercent val="0"/>
              <c:showBubbleSize val="0"/>
              <c:extLst>
                <c:ext xmlns:c15="http://schemas.microsoft.com/office/drawing/2012/chart" uri="{CE6537A1-D6FC-4f65-9D91-7224C49458BB}">
                  <c15:layout>
                    <c:manualLayout>
                      <c:w val="2.5878074923018066E-2"/>
                      <c:h val="3.7407422036617448E-2"/>
                    </c:manualLayout>
                  </c15:layout>
                </c:ext>
                <c:ext xmlns:c16="http://schemas.microsoft.com/office/drawing/2014/chart" uri="{C3380CC4-5D6E-409C-BE32-E72D297353CC}">
                  <c16:uniqueId val="{0000001A-7DD7-EB4F-A980-ECD6FCB9BE0F}"/>
                </c:ext>
              </c:extLst>
            </c:dLbl>
            <c:dLbl>
              <c:idx val="52"/>
              <c:layout>
                <c:manualLayout>
                  <c:x val="-4.3776765909060003E-2"/>
                  <c:y val="1.80322302775971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7DD7-EB4F-A980-ECD6FCB9BE0F}"/>
                </c:ext>
              </c:extLst>
            </c:dLbl>
            <c:dLbl>
              <c:idx val="53"/>
              <c:layout>
                <c:manualLayout>
                  <c:x val="-1.8895523133421299E-2"/>
                  <c:y val="2.30992566632393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7DD7-EB4F-A980-ECD6FCB9BE0F}"/>
                </c:ext>
              </c:extLst>
            </c:dLbl>
            <c:dLbl>
              <c:idx val="54"/>
              <c:layout>
                <c:manualLayout>
                  <c:x val="-3.1516172345403899E-3"/>
                  <c:y val="2.563276985606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7DD7-EB4F-A980-ECD6FCB9BE0F}"/>
                </c:ext>
              </c:extLst>
            </c:dLbl>
            <c:dLbl>
              <c:idx val="55"/>
              <c:layout>
                <c:manualLayout>
                  <c:x val="-1.9900678485000101E-2"/>
                  <c:y val="-3.242896886811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7DD7-EB4F-A980-ECD6FCB9BE0F}"/>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3C3C3C"/>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trendline>
            <c:spPr>
              <a:ln w="19050" cap="rnd">
                <a:solidFill>
                  <a:schemeClr val="accent3">
                    <a:lumMod val="60000"/>
                  </a:schemeClr>
                </a:solidFill>
                <a:prstDash val="sysDot"/>
              </a:ln>
              <a:effectLst/>
            </c:spPr>
            <c:trendlineType val="poly"/>
            <c:order val="2"/>
            <c:dispRSqr val="0"/>
            <c:dispEq val="0"/>
          </c:trendline>
          <c:cat>
            <c:numRef>
              <c:f>Feuil1!$A$2:$A$57</c:f>
              <c:numCache>
                <c:formatCode>dd\ mmmm</c:formatCode>
                <c:ptCount val="56"/>
                <c:pt idx="0">
                  <c:v>42772</c:v>
                </c:pt>
                <c:pt idx="1">
                  <c:v>42773</c:v>
                </c:pt>
                <c:pt idx="2">
                  <c:v>42774</c:v>
                </c:pt>
                <c:pt idx="3">
                  <c:v>42775</c:v>
                </c:pt>
                <c:pt idx="4">
                  <c:v>42776</c:v>
                </c:pt>
                <c:pt idx="5">
                  <c:v>42779</c:v>
                </c:pt>
                <c:pt idx="6">
                  <c:v>42780</c:v>
                </c:pt>
                <c:pt idx="7">
                  <c:v>42781</c:v>
                </c:pt>
                <c:pt idx="8">
                  <c:v>42782</c:v>
                </c:pt>
                <c:pt idx="9">
                  <c:v>42783</c:v>
                </c:pt>
                <c:pt idx="10">
                  <c:v>42786</c:v>
                </c:pt>
                <c:pt idx="11">
                  <c:v>42787</c:v>
                </c:pt>
                <c:pt idx="12">
                  <c:v>42788</c:v>
                </c:pt>
                <c:pt idx="13">
                  <c:v>42789</c:v>
                </c:pt>
                <c:pt idx="14">
                  <c:v>42790</c:v>
                </c:pt>
                <c:pt idx="15">
                  <c:v>42793</c:v>
                </c:pt>
                <c:pt idx="16">
                  <c:v>42794</c:v>
                </c:pt>
                <c:pt idx="17">
                  <c:v>42795</c:v>
                </c:pt>
                <c:pt idx="18">
                  <c:v>42796</c:v>
                </c:pt>
                <c:pt idx="19">
                  <c:v>42797</c:v>
                </c:pt>
                <c:pt idx="20">
                  <c:v>42800</c:v>
                </c:pt>
                <c:pt idx="21">
                  <c:v>42801</c:v>
                </c:pt>
                <c:pt idx="22">
                  <c:v>42802</c:v>
                </c:pt>
                <c:pt idx="23">
                  <c:v>42803</c:v>
                </c:pt>
                <c:pt idx="24">
                  <c:v>42804</c:v>
                </c:pt>
                <c:pt idx="25">
                  <c:v>42807</c:v>
                </c:pt>
                <c:pt idx="26">
                  <c:v>42808</c:v>
                </c:pt>
                <c:pt idx="27">
                  <c:v>42809</c:v>
                </c:pt>
                <c:pt idx="28">
                  <c:v>42810</c:v>
                </c:pt>
                <c:pt idx="29">
                  <c:v>42811</c:v>
                </c:pt>
                <c:pt idx="30">
                  <c:v>42814</c:v>
                </c:pt>
                <c:pt idx="31">
                  <c:v>42815</c:v>
                </c:pt>
                <c:pt idx="32">
                  <c:v>42816</c:v>
                </c:pt>
                <c:pt idx="33">
                  <c:v>42817</c:v>
                </c:pt>
                <c:pt idx="34">
                  <c:v>42818</c:v>
                </c:pt>
                <c:pt idx="35">
                  <c:v>42821</c:v>
                </c:pt>
                <c:pt idx="36">
                  <c:v>42822</c:v>
                </c:pt>
                <c:pt idx="37">
                  <c:v>42823</c:v>
                </c:pt>
                <c:pt idx="38">
                  <c:v>42824</c:v>
                </c:pt>
                <c:pt idx="39">
                  <c:v>42825</c:v>
                </c:pt>
                <c:pt idx="40">
                  <c:v>42828</c:v>
                </c:pt>
                <c:pt idx="41">
                  <c:v>42829</c:v>
                </c:pt>
                <c:pt idx="42">
                  <c:v>42830</c:v>
                </c:pt>
                <c:pt idx="43">
                  <c:v>42831</c:v>
                </c:pt>
                <c:pt idx="44">
                  <c:v>42832</c:v>
                </c:pt>
                <c:pt idx="45">
                  <c:v>42835</c:v>
                </c:pt>
                <c:pt idx="46">
                  <c:v>42836</c:v>
                </c:pt>
                <c:pt idx="47">
                  <c:v>42837</c:v>
                </c:pt>
                <c:pt idx="48">
                  <c:v>42838</c:v>
                </c:pt>
                <c:pt idx="49">
                  <c:v>42839</c:v>
                </c:pt>
                <c:pt idx="50">
                  <c:v>42842</c:v>
                </c:pt>
                <c:pt idx="51">
                  <c:v>42843</c:v>
                </c:pt>
                <c:pt idx="52">
                  <c:v>42844</c:v>
                </c:pt>
                <c:pt idx="53">
                  <c:v>42845</c:v>
                </c:pt>
                <c:pt idx="54">
                  <c:v>42846</c:v>
                </c:pt>
                <c:pt idx="55">
                  <c:v>42847</c:v>
                </c:pt>
              </c:numCache>
            </c:numRef>
          </c:cat>
          <c:val>
            <c:numRef>
              <c:f>Feuil1!$M$2:$M$57</c:f>
              <c:numCache>
                <c:formatCode>0%</c:formatCode>
                <c:ptCount val="56"/>
                <c:pt idx="0">
                  <c:v>0.26</c:v>
                </c:pt>
                <c:pt idx="1">
                  <c:v>0.25</c:v>
                </c:pt>
                <c:pt idx="2">
                  <c:v>0.25</c:v>
                </c:pt>
                <c:pt idx="3">
                  <c:v>0.24</c:v>
                </c:pt>
                <c:pt idx="4">
                  <c:v>0.25</c:v>
                </c:pt>
                <c:pt idx="5">
                  <c:v>0.26</c:v>
                </c:pt>
                <c:pt idx="6">
                  <c:v>0.27</c:v>
                </c:pt>
                <c:pt idx="7">
                  <c:v>0.27</c:v>
                </c:pt>
                <c:pt idx="8">
                  <c:v>0.26</c:v>
                </c:pt>
                <c:pt idx="9">
                  <c:v>0.26</c:v>
                </c:pt>
                <c:pt idx="10">
                  <c:v>0.27</c:v>
                </c:pt>
                <c:pt idx="11">
                  <c:v>0.26</c:v>
                </c:pt>
                <c:pt idx="12">
                  <c:v>0.26</c:v>
                </c:pt>
                <c:pt idx="13">
                  <c:v>0.26</c:v>
                </c:pt>
                <c:pt idx="14">
                  <c:v>0.26</c:v>
                </c:pt>
                <c:pt idx="15">
                  <c:v>0.26</c:v>
                </c:pt>
                <c:pt idx="16">
                  <c:v>0.26</c:v>
                </c:pt>
                <c:pt idx="17">
                  <c:v>0.25</c:v>
                </c:pt>
                <c:pt idx="18">
                  <c:v>0.25</c:v>
                </c:pt>
                <c:pt idx="19">
                  <c:v>0.27</c:v>
                </c:pt>
                <c:pt idx="20">
                  <c:v>0.27</c:v>
                </c:pt>
                <c:pt idx="21">
                  <c:v>0.26</c:v>
                </c:pt>
                <c:pt idx="22">
                  <c:v>0.26</c:v>
                </c:pt>
                <c:pt idx="23">
                  <c:v>0.26</c:v>
                </c:pt>
                <c:pt idx="24">
                  <c:v>0.26</c:v>
                </c:pt>
                <c:pt idx="25">
                  <c:v>0.27</c:v>
                </c:pt>
                <c:pt idx="26">
                  <c:v>0.27</c:v>
                </c:pt>
                <c:pt idx="27">
                  <c:v>0.27</c:v>
                </c:pt>
                <c:pt idx="28">
                  <c:v>0.27</c:v>
                </c:pt>
                <c:pt idx="29">
                  <c:v>0.28000000000000003</c:v>
                </c:pt>
                <c:pt idx="30">
                  <c:v>0.27</c:v>
                </c:pt>
                <c:pt idx="31">
                  <c:v>0.27</c:v>
                </c:pt>
                <c:pt idx="32">
                  <c:v>0.26</c:v>
                </c:pt>
                <c:pt idx="33">
                  <c:v>0.25</c:v>
                </c:pt>
                <c:pt idx="34">
                  <c:v>0.25</c:v>
                </c:pt>
                <c:pt idx="35">
                  <c:v>0.26</c:v>
                </c:pt>
                <c:pt idx="36">
                  <c:v>0.26</c:v>
                </c:pt>
                <c:pt idx="37">
                  <c:v>0.25</c:v>
                </c:pt>
                <c:pt idx="38">
                  <c:v>0.25</c:v>
                </c:pt>
                <c:pt idx="39">
                  <c:v>0.24</c:v>
                </c:pt>
                <c:pt idx="40">
                  <c:v>0.25</c:v>
                </c:pt>
                <c:pt idx="41">
                  <c:v>0.26</c:v>
                </c:pt>
                <c:pt idx="42">
                  <c:v>0.26</c:v>
                </c:pt>
                <c:pt idx="43">
                  <c:v>0.25</c:v>
                </c:pt>
                <c:pt idx="44">
                  <c:v>0.25</c:v>
                </c:pt>
                <c:pt idx="45">
                  <c:v>0.24</c:v>
                </c:pt>
                <c:pt idx="46">
                  <c:v>0.24</c:v>
                </c:pt>
                <c:pt idx="47">
                  <c:v>0.24</c:v>
                </c:pt>
                <c:pt idx="48">
                  <c:v>0.24</c:v>
                </c:pt>
                <c:pt idx="49">
                  <c:v>0.23</c:v>
                </c:pt>
                <c:pt idx="50">
                  <c:v>0.22</c:v>
                </c:pt>
                <c:pt idx="51">
                  <c:v>0.22</c:v>
                </c:pt>
                <c:pt idx="52">
                  <c:v>0.22</c:v>
                </c:pt>
                <c:pt idx="53">
                  <c:v>0.22</c:v>
                </c:pt>
                <c:pt idx="54">
                  <c:v>0.22</c:v>
                </c:pt>
                <c:pt idx="55">
                  <c:v>0.22</c:v>
                </c:pt>
              </c:numCache>
            </c:numRef>
          </c:val>
          <c:smooth val="1"/>
          <c:extLst>
            <c:ext xmlns:c16="http://schemas.microsoft.com/office/drawing/2014/chart" uri="{C3380CC4-5D6E-409C-BE32-E72D297353CC}">
              <c16:uniqueId val="{00000020-7DD7-EB4F-A980-ECD6FCB9BE0F}"/>
            </c:ext>
          </c:extLst>
        </c:ser>
        <c:dLbls>
          <c:showLegendKey val="0"/>
          <c:showVal val="1"/>
          <c:showCatName val="0"/>
          <c:showSerName val="0"/>
          <c:showPercent val="0"/>
          <c:showBubbleSize val="0"/>
        </c:dLbls>
        <c:marker val="1"/>
        <c:smooth val="0"/>
        <c:axId val="-2120696920"/>
        <c:axId val="-2120693736"/>
      </c:lineChart>
      <c:dateAx>
        <c:axId val="-2120696920"/>
        <c:scaling>
          <c:orientation val="minMax"/>
        </c:scaling>
        <c:delete val="0"/>
        <c:axPos val="b"/>
        <c:numFmt formatCode="dd\ mm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2120693736"/>
        <c:crosses val="autoZero"/>
        <c:auto val="1"/>
        <c:lblOffset val="100"/>
        <c:baseTimeUnit val="days"/>
      </c:dateAx>
      <c:valAx>
        <c:axId val="-2120693736"/>
        <c:scaling>
          <c:orientation val="minMax"/>
          <c:min val="0.2"/>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12069692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rgbClr val="3C3C3C"/>
                </a:solidFill>
                <a:latin typeface="+mn-lt"/>
                <a:ea typeface="+mn-ea"/>
                <a:cs typeface="+mn-cs"/>
              </a:defRPr>
            </a:pPr>
            <a:endParaRPr lang="fr-FR"/>
          </a:p>
        </c:txPr>
      </c:legendEntry>
      <c:legendEntry>
        <c:idx val="1"/>
        <c:delete val="1"/>
      </c:legendEntry>
      <c:layout>
        <c:manualLayout>
          <c:xMode val="edge"/>
          <c:yMode val="edge"/>
          <c:x val="0"/>
          <c:y val="0.89694566033128797"/>
          <c:w val="0.980183045722264"/>
          <c:h val="8.785326051178560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541613708995502E-2"/>
          <c:y val="3.1435712002987601E-2"/>
          <c:w val="0.93236358457744795"/>
          <c:h val="0.72588105414895698"/>
        </c:manualLayout>
      </c:layout>
      <c:lineChart>
        <c:grouping val="standard"/>
        <c:varyColors val="0"/>
        <c:ser>
          <c:idx val="5"/>
          <c:order val="0"/>
          <c:tx>
            <c:strRef>
              <c:f>Feuil1!$H$1</c:f>
              <c:strCache>
                <c:ptCount val="1"/>
                <c:pt idx="0">
                  <c:v>Emmanuel Macron</c:v>
                </c:pt>
              </c:strCache>
            </c:strRef>
          </c:tx>
          <c:spPr>
            <a:ln w="28575" cap="rnd">
              <a:solidFill>
                <a:srgbClr val="894C92"/>
              </a:solidFill>
              <a:round/>
            </a:ln>
            <a:effectLst/>
          </c:spPr>
          <c:marker>
            <c:symbol val="circle"/>
            <c:size val="5"/>
            <c:spPr>
              <a:solidFill>
                <a:srgbClr val="894C92"/>
              </a:solidFill>
              <a:ln w="9525">
                <a:solidFill>
                  <a:srgbClr val="894C92"/>
                </a:solidFill>
              </a:ln>
              <a:effectLst/>
            </c:spPr>
          </c:marker>
          <c:dLbls>
            <c:dLbl>
              <c:idx val="15"/>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rgbClr val="894C92"/>
                      </a:solidFill>
                      <a:latin typeface="+mn-lt"/>
                      <a:ea typeface="+mn-ea"/>
                      <a:cs typeface="+mn-cs"/>
                    </a:defRPr>
                  </a:pPr>
                  <a:endParaRPr lang="fr-FR"/>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5632-114A-A2B3-18D0230F3795}"/>
                </c:ext>
              </c:extLst>
            </c:dLbl>
            <c:dLbl>
              <c:idx val="45"/>
              <c:layout>
                <c:manualLayout>
                  <c:x val="-2.53365528720246E-2"/>
                  <c:y val="-3.010452038600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632-114A-A2B3-18D0230F3795}"/>
                </c:ext>
              </c:extLst>
            </c:dLbl>
            <c:dLbl>
              <c:idx val="48"/>
              <c:layout>
                <c:manualLayout>
                  <c:x val="-1.48965831602672E-2"/>
                  <c:y val="-3.010452038600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632-114A-A2B3-18D0230F3795}"/>
                </c:ext>
              </c:extLst>
            </c:dLbl>
            <c:dLbl>
              <c:idx val="51"/>
              <c:layout>
                <c:manualLayout>
                  <c:x val="-2.9251541513933499E-2"/>
                  <c:y val="-3.010452038600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632-114A-A2B3-18D0230F3795}"/>
                </c:ext>
              </c:extLst>
            </c:dLbl>
            <c:dLbl>
              <c:idx val="52"/>
              <c:layout>
                <c:manualLayout>
                  <c:x val="-2.14215642301154E-2"/>
                  <c:y val="-3.010452038600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632-114A-A2B3-18D0230F3795}"/>
                </c:ext>
              </c:extLst>
            </c:dLbl>
            <c:dLbl>
              <c:idx val="53"/>
              <c:layout>
                <c:manualLayout>
                  <c:x val="-1.6285530705481999E-2"/>
                  <c:y val="-3.51715467716458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632-114A-A2B3-18D0230F3795}"/>
                </c:ext>
              </c:extLst>
            </c:dLbl>
            <c:dLbl>
              <c:idx val="54"/>
              <c:layout>
                <c:manualLayout>
                  <c:x val="-1.38986207012063E-2"/>
                  <c:y val="2.077480818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632-114A-A2B3-18D0230F3795}"/>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894C92"/>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Feuil1!$A$2:$A$57</c:f>
              <c:numCache>
                <c:formatCode>dd\ mmmm</c:formatCode>
                <c:ptCount val="56"/>
                <c:pt idx="0">
                  <c:v>42772</c:v>
                </c:pt>
                <c:pt idx="1">
                  <c:v>42773</c:v>
                </c:pt>
                <c:pt idx="2">
                  <c:v>42774</c:v>
                </c:pt>
                <c:pt idx="3">
                  <c:v>42775</c:v>
                </c:pt>
                <c:pt idx="4">
                  <c:v>42776</c:v>
                </c:pt>
                <c:pt idx="5">
                  <c:v>42779</c:v>
                </c:pt>
                <c:pt idx="6">
                  <c:v>42780</c:v>
                </c:pt>
                <c:pt idx="7">
                  <c:v>42781</c:v>
                </c:pt>
                <c:pt idx="8">
                  <c:v>42782</c:v>
                </c:pt>
                <c:pt idx="9">
                  <c:v>42783</c:v>
                </c:pt>
                <c:pt idx="10">
                  <c:v>42786</c:v>
                </c:pt>
                <c:pt idx="11">
                  <c:v>42787</c:v>
                </c:pt>
                <c:pt idx="12">
                  <c:v>42788</c:v>
                </c:pt>
                <c:pt idx="13">
                  <c:v>42789</c:v>
                </c:pt>
                <c:pt idx="14">
                  <c:v>42790</c:v>
                </c:pt>
                <c:pt idx="15">
                  <c:v>42793</c:v>
                </c:pt>
                <c:pt idx="16">
                  <c:v>42794</c:v>
                </c:pt>
                <c:pt idx="17">
                  <c:v>42795</c:v>
                </c:pt>
                <c:pt idx="18">
                  <c:v>42796</c:v>
                </c:pt>
                <c:pt idx="19">
                  <c:v>42797</c:v>
                </c:pt>
                <c:pt idx="20">
                  <c:v>42800</c:v>
                </c:pt>
                <c:pt idx="21">
                  <c:v>42801</c:v>
                </c:pt>
                <c:pt idx="22">
                  <c:v>42802</c:v>
                </c:pt>
                <c:pt idx="23">
                  <c:v>42803</c:v>
                </c:pt>
                <c:pt idx="24">
                  <c:v>42804</c:v>
                </c:pt>
                <c:pt idx="25">
                  <c:v>42807</c:v>
                </c:pt>
                <c:pt idx="26">
                  <c:v>42808</c:v>
                </c:pt>
                <c:pt idx="27">
                  <c:v>42809</c:v>
                </c:pt>
                <c:pt idx="28">
                  <c:v>42810</c:v>
                </c:pt>
                <c:pt idx="29">
                  <c:v>42811</c:v>
                </c:pt>
                <c:pt idx="30">
                  <c:v>42814</c:v>
                </c:pt>
                <c:pt idx="31">
                  <c:v>42815</c:v>
                </c:pt>
                <c:pt idx="32">
                  <c:v>42816</c:v>
                </c:pt>
                <c:pt idx="33">
                  <c:v>42817</c:v>
                </c:pt>
                <c:pt idx="34">
                  <c:v>42818</c:v>
                </c:pt>
                <c:pt idx="35">
                  <c:v>42821</c:v>
                </c:pt>
                <c:pt idx="36">
                  <c:v>42822</c:v>
                </c:pt>
                <c:pt idx="37">
                  <c:v>42823</c:v>
                </c:pt>
                <c:pt idx="38">
                  <c:v>42824</c:v>
                </c:pt>
                <c:pt idx="39">
                  <c:v>42825</c:v>
                </c:pt>
                <c:pt idx="40">
                  <c:v>42828</c:v>
                </c:pt>
                <c:pt idx="41">
                  <c:v>42829</c:v>
                </c:pt>
                <c:pt idx="42">
                  <c:v>42830</c:v>
                </c:pt>
                <c:pt idx="43">
                  <c:v>42831</c:v>
                </c:pt>
                <c:pt idx="44">
                  <c:v>42832</c:v>
                </c:pt>
                <c:pt idx="45">
                  <c:v>42835</c:v>
                </c:pt>
                <c:pt idx="46">
                  <c:v>42836</c:v>
                </c:pt>
                <c:pt idx="47">
                  <c:v>42837</c:v>
                </c:pt>
                <c:pt idx="48">
                  <c:v>42838</c:v>
                </c:pt>
                <c:pt idx="49">
                  <c:v>42839</c:v>
                </c:pt>
                <c:pt idx="50">
                  <c:v>42842</c:v>
                </c:pt>
                <c:pt idx="51">
                  <c:v>42843</c:v>
                </c:pt>
                <c:pt idx="52">
                  <c:v>42844</c:v>
                </c:pt>
                <c:pt idx="53">
                  <c:v>42845</c:v>
                </c:pt>
                <c:pt idx="54">
                  <c:v>42846</c:v>
                </c:pt>
                <c:pt idx="55">
                  <c:v>42847</c:v>
                </c:pt>
              </c:numCache>
            </c:numRef>
          </c:cat>
          <c:val>
            <c:numRef>
              <c:f>Feuil1!$H$2:$H$57</c:f>
              <c:numCache>
                <c:formatCode>0%</c:formatCode>
                <c:ptCount val="56"/>
                <c:pt idx="0">
                  <c:v>0.23</c:v>
                </c:pt>
                <c:pt idx="1">
                  <c:v>0.23</c:v>
                </c:pt>
                <c:pt idx="2">
                  <c:v>0.22</c:v>
                </c:pt>
                <c:pt idx="3">
                  <c:v>0.21</c:v>
                </c:pt>
                <c:pt idx="4">
                  <c:v>0.21</c:v>
                </c:pt>
                <c:pt idx="5">
                  <c:v>0.22</c:v>
                </c:pt>
                <c:pt idx="6">
                  <c:v>0.22</c:v>
                </c:pt>
                <c:pt idx="7">
                  <c:v>0.21</c:v>
                </c:pt>
                <c:pt idx="8">
                  <c:v>0.21</c:v>
                </c:pt>
                <c:pt idx="9">
                  <c:v>0.2</c:v>
                </c:pt>
                <c:pt idx="10">
                  <c:v>0.2</c:v>
                </c:pt>
                <c:pt idx="11">
                  <c:v>0.21</c:v>
                </c:pt>
                <c:pt idx="12">
                  <c:v>0.22</c:v>
                </c:pt>
                <c:pt idx="13">
                  <c:v>0.22</c:v>
                </c:pt>
                <c:pt idx="14">
                  <c:v>0.23</c:v>
                </c:pt>
                <c:pt idx="15">
                  <c:v>0.24</c:v>
                </c:pt>
                <c:pt idx="16">
                  <c:v>0.24</c:v>
                </c:pt>
                <c:pt idx="17">
                  <c:v>0.24</c:v>
                </c:pt>
                <c:pt idx="18">
                  <c:v>0.23</c:v>
                </c:pt>
                <c:pt idx="19">
                  <c:v>0.24</c:v>
                </c:pt>
                <c:pt idx="20">
                  <c:v>0.24</c:v>
                </c:pt>
                <c:pt idx="21">
                  <c:v>0.25</c:v>
                </c:pt>
                <c:pt idx="22">
                  <c:v>0.25</c:v>
                </c:pt>
                <c:pt idx="23">
                  <c:v>0.25</c:v>
                </c:pt>
                <c:pt idx="24">
                  <c:v>0.26</c:v>
                </c:pt>
                <c:pt idx="25">
                  <c:v>0.25</c:v>
                </c:pt>
                <c:pt idx="26">
                  <c:v>0.24</c:v>
                </c:pt>
                <c:pt idx="27">
                  <c:v>0.25</c:v>
                </c:pt>
                <c:pt idx="28">
                  <c:v>0.25</c:v>
                </c:pt>
                <c:pt idx="29">
                  <c:v>0.25</c:v>
                </c:pt>
                <c:pt idx="30">
                  <c:v>0.23</c:v>
                </c:pt>
                <c:pt idx="31">
                  <c:v>0.24</c:v>
                </c:pt>
                <c:pt idx="32">
                  <c:v>0.24</c:v>
                </c:pt>
                <c:pt idx="33">
                  <c:v>0.25</c:v>
                </c:pt>
                <c:pt idx="34">
                  <c:v>0.24</c:v>
                </c:pt>
                <c:pt idx="35">
                  <c:v>0.24</c:v>
                </c:pt>
                <c:pt idx="36">
                  <c:v>0.24</c:v>
                </c:pt>
                <c:pt idx="37">
                  <c:v>0.25</c:v>
                </c:pt>
                <c:pt idx="38">
                  <c:v>0.25</c:v>
                </c:pt>
                <c:pt idx="39">
                  <c:v>0.24</c:v>
                </c:pt>
                <c:pt idx="40">
                  <c:v>0.24</c:v>
                </c:pt>
                <c:pt idx="41">
                  <c:v>0.24</c:v>
                </c:pt>
                <c:pt idx="42">
                  <c:v>0.24</c:v>
                </c:pt>
                <c:pt idx="43">
                  <c:v>0.24</c:v>
                </c:pt>
                <c:pt idx="44">
                  <c:v>0.24</c:v>
                </c:pt>
                <c:pt idx="45">
                  <c:v>0.23</c:v>
                </c:pt>
                <c:pt idx="46">
                  <c:v>0.23</c:v>
                </c:pt>
                <c:pt idx="47">
                  <c:v>0.23</c:v>
                </c:pt>
                <c:pt idx="48">
                  <c:v>0.23</c:v>
                </c:pt>
                <c:pt idx="49">
                  <c:v>0.22</c:v>
                </c:pt>
                <c:pt idx="50">
                  <c:v>0.22</c:v>
                </c:pt>
                <c:pt idx="51">
                  <c:v>0.23</c:v>
                </c:pt>
                <c:pt idx="52">
                  <c:v>0.23</c:v>
                </c:pt>
                <c:pt idx="53">
                  <c:v>0.23</c:v>
                </c:pt>
                <c:pt idx="54">
                  <c:v>0.23</c:v>
                </c:pt>
                <c:pt idx="55">
                  <c:v>0.24</c:v>
                </c:pt>
              </c:numCache>
            </c:numRef>
          </c:val>
          <c:smooth val="1"/>
          <c:extLst>
            <c:ext xmlns:c16="http://schemas.microsoft.com/office/drawing/2014/chart" uri="{C3380CC4-5D6E-409C-BE32-E72D297353CC}">
              <c16:uniqueId val="{00000007-5632-114A-A2B3-18D0230F3795}"/>
            </c:ext>
          </c:extLst>
        </c:ser>
        <c:dLbls>
          <c:showLegendKey val="0"/>
          <c:showVal val="1"/>
          <c:showCatName val="0"/>
          <c:showSerName val="0"/>
          <c:showPercent val="0"/>
          <c:showBubbleSize val="0"/>
        </c:dLbls>
        <c:marker val="1"/>
        <c:smooth val="0"/>
        <c:axId val="-2121254552"/>
        <c:axId val="-2121251064"/>
      </c:lineChart>
      <c:dateAx>
        <c:axId val="-2121254552"/>
        <c:scaling>
          <c:orientation val="minMax"/>
        </c:scaling>
        <c:delete val="0"/>
        <c:axPos val="b"/>
        <c:numFmt formatCode="dd\ mm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2121251064"/>
        <c:crosses val="autoZero"/>
        <c:auto val="1"/>
        <c:lblOffset val="100"/>
        <c:baseTimeUnit val="days"/>
      </c:dateAx>
      <c:valAx>
        <c:axId val="-2121251064"/>
        <c:scaling>
          <c:orientation val="minMax"/>
          <c:min val="0.15"/>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12125455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rgbClr val="894C92"/>
                </a:solidFill>
                <a:latin typeface="+mn-lt"/>
                <a:ea typeface="+mn-ea"/>
                <a:cs typeface="+mn-cs"/>
              </a:defRPr>
            </a:pPr>
            <a:endParaRPr lang="fr-FR"/>
          </a:p>
        </c:txPr>
      </c:legendEntry>
      <c:layout>
        <c:manualLayout>
          <c:xMode val="edge"/>
          <c:yMode val="edge"/>
          <c:x val="0"/>
          <c:y val="0.89694566033128797"/>
          <c:w val="0.980183045722264"/>
          <c:h val="8.785326051178560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541613708995502E-2"/>
          <c:y val="3.1435712002987601E-2"/>
          <c:w val="0.93236358457744795"/>
          <c:h val="0.72588105414895698"/>
        </c:manualLayout>
      </c:layout>
      <c:lineChart>
        <c:grouping val="standard"/>
        <c:varyColors val="0"/>
        <c:ser>
          <c:idx val="6"/>
          <c:order val="0"/>
          <c:tx>
            <c:strRef>
              <c:f>Feuil1!$J$1</c:f>
              <c:strCache>
                <c:ptCount val="1"/>
                <c:pt idx="0">
                  <c:v>François Fillon</c:v>
                </c:pt>
              </c:strCache>
            </c:strRef>
          </c:tx>
          <c:spPr>
            <a:ln w="28575" cap="rnd">
              <a:solidFill>
                <a:srgbClr val="6C87B6"/>
              </a:solidFill>
              <a:round/>
            </a:ln>
            <a:effectLst/>
          </c:spPr>
          <c:marker>
            <c:symbol val="circle"/>
            <c:size val="5"/>
            <c:spPr>
              <a:solidFill>
                <a:srgbClr val="6C87B6"/>
              </a:solidFill>
              <a:ln w="9525">
                <a:solidFill>
                  <a:srgbClr val="6C87B6"/>
                </a:solidFill>
              </a:ln>
              <a:effectLst/>
            </c:spPr>
          </c:marker>
          <c:dLbls>
            <c:dLbl>
              <c:idx val="13"/>
              <c:layout>
                <c:manualLayout>
                  <c:x val="-1.6201579374236899E-2"/>
                  <c:y val="3.010452038600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39F-6E4A-B6CF-B6BB467EB080}"/>
                </c:ext>
              </c:extLst>
            </c:dLbl>
            <c:dLbl>
              <c:idx val="14"/>
              <c:layout>
                <c:manualLayout>
                  <c:x val="-9.67659830438862E-3"/>
                  <c:y val="3.010452038600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39F-6E4A-B6CF-B6BB467EB080}"/>
                </c:ext>
              </c:extLst>
            </c:dLbl>
            <c:dLbl>
              <c:idx val="19"/>
              <c:layout>
                <c:manualLayout>
                  <c:x val="-1.56129952550543E-2"/>
                  <c:y val="2.61079531966353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39F-6E4A-B6CF-B6BB467EB080}"/>
                </c:ext>
              </c:extLst>
            </c:dLbl>
            <c:dLbl>
              <c:idx val="20"/>
              <c:layout>
                <c:manualLayout>
                  <c:x val="-2.2893127283679201E-2"/>
                  <c:y val="2.10409268109931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39F-6E4A-B6CF-B6BB467EB080}"/>
                </c:ext>
              </c:extLst>
            </c:dLbl>
            <c:dLbl>
              <c:idx val="34"/>
              <c:layout>
                <c:manualLayout>
                  <c:x val="-2.04363434663721E-2"/>
                  <c:y val="2.968020679851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39F-6E4A-B6CF-B6BB467EB080}"/>
                </c:ext>
              </c:extLst>
            </c:dLbl>
            <c:dLbl>
              <c:idx val="35"/>
              <c:layout>
                <c:manualLayout>
                  <c:x val="-3.0204188750131301E-2"/>
                  <c:y val="2.559486690278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39F-6E4A-B6CF-B6BB467EB080}"/>
                </c:ext>
              </c:extLst>
            </c:dLbl>
            <c:dLbl>
              <c:idx val="36"/>
              <c:layout>
                <c:manualLayout>
                  <c:x val="-2.4520056815630398E-2"/>
                  <c:y val="2.30613537099609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39F-6E4A-B6CF-B6BB467EB080}"/>
                </c:ext>
              </c:extLst>
            </c:dLbl>
            <c:dLbl>
              <c:idx val="37"/>
              <c:layout>
                <c:manualLayout>
                  <c:x val="3.9115977068647596E-3"/>
                  <c:y val="2.559486690278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39F-6E4A-B6CF-B6BB467EB080}"/>
                </c:ext>
              </c:extLst>
            </c:dLbl>
            <c:dLbl>
              <c:idx val="38"/>
              <c:layout>
                <c:manualLayout>
                  <c:x val="-3.4793973465830498E-2"/>
                  <c:y val="2.30613537099609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39F-6E4A-B6CF-B6BB467EB080}"/>
                </c:ext>
              </c:extLst>
            </c:dLbl>
            <c:dLbl>
              <c:idx val="39"/>
              <c:layout>
                <c:manualLayout>
                  <c:x val="-1.8273748953048799E-2"/>
                  <c:y val="2.30613537099609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39F-6E4A-B6CF-B6BB467EB080}"/>
                </c:ext>
              </c:extLst>
            </c:dLbl>
            <c:dLbl>
              <c:idx val="40"/>
              <c:layout>
                <c:manualLayout>
                  <c:x val="-1.6031210577169001E-2"/>
                  <c:y val="2.40494238551611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39F-6E4A-B6CF-B6BB467EB080}"/>
                </c:ext>
              </c:extLst>
            </c:dLbl>
            <c:dLbl>
              <c:idx val="41"/>
              <c:layout>
                <c:manualLayout>
                  <c:x val="-1.8202847583943398E-2"/>
                  <c:y val="2.658293704798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39F-6E4A-B6CF-B6BB467EB080}"/>
                </c:ext>
              </c:extLst>
            </c:dLbl>
            <c:dLbl>
              <c:idx val="42"/>
              <c:layout>
                <c:manualLayout>
                  <c:x val="-1.6201579374236899E-2"/>
                  <c:y val="2.50374940003613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39F-6E4A-B6CF-B6BB467EB080}"/>
                </c:ext>
              </c:extLst>
            </c:dLbl>
            <c:dLbl>
              <c:idx val="43"/>
              <c:layout>
                <c:manualLayout>
                  <c:x val="4.4294859681564599E-3"/>
                  <c:y val="2.50374940003613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39F-6E4A-B6CF-B6BB467EB080}"/>
                </c:ext>
              </c:extLst>
            </c:dLbl>
            <c:dLbl>
              <c:idx val="44"/>
              <c:layout>
                <c:manualLayout>
                  <c:x val="-2.8068105183516899E-2"/>
                  <c:y val="2.50374940003613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39F-6E4A-B6CF-B6BB467EB080}"/>
                </c:ext>
              </c:extLst>
            </c:dLbl>
            <c:dLbl>
              <c:idx val="45"/>
              <c:layout>
                <c:manualLayout>
                  <c:x val="-2.90148953500932E-2"/>
                  <c:y val="-2.563276985606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39F-6E4A-B6CF-B6BB467EB080}"/>
                </c:ext>
              </c:extLst>
            </c:dLbl>
            <c:dLbl>
              <c:idx val="46"/>
              <c:layout>
                <c:manualLayout>
                  <c:x val="-2.2377807912572201E-2"/>
                  <c:y val="-2.563276985606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39F-6E4A-B6CF-B6BB467EB080}"/>
                </c:ext>
              </c:extLst>
            </c:dLbl>
            <c:dLbl>
              <c:idx val="47"/>
              <c:layout>
                <c:manualLayout>
                  <c:x val="-5.3041416983385103E-3"/>
                  <c:y val="-2.056574347041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39F-6E4A-B6CF-B6BB467EB080}"/>
                </c:ext>
              </c:extLst>
            </c:dLbl>
            <c:dLbl>
              <c:idx val="48"/>
              <c:layout>
                <c:manualLayout>
                  <c:x val="-3.6518623580418602E-2"/>
                  <c:y val="-2.056574347041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439F-6E4A-B6CF-B6BB467EB080}"/>
                </c:ext>
              </c:extLst>
            </c:dLbl>
            <c:dLbl>
              <c:idx val="49"/>
              <c:layout>
                <c:manualLayout>
                  <c:x val="-1.1621453685633E-2"/>
                  <c:y val="-2.056574347041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439F-6E4A-B6CF-B6BB467EB080}"/>
                </c:ext>
              </c:extLst>
            </c:dLbl>
            <c:dLbl>
              <c:idx val="50"/>
              <c:layout>
                <c:manualLayout>
                  <c:x val="-2.0116568016145999E-2"/>
                  <c:y val="1.99704676147192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439F-6E4A-B6CF-B6BB467EB080}"/>
                </c:ext>
              </c:extLst>
            </c:dLbl>
            <c:dLbl>
              <c:idx val="51"/>
              <c:layout>
                <c:manualLayout>
                  <c:x val="-9.1349734977877097E-3"/>
                  <c:y val="2.757100719318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439F-6E4A-B6CF-B6BB467EB080}"/>
                </c:ext>
              </c:extLst>
            </c:dLbl>
            <c:dLbl>
              <c:idx val="52"/>
              <c:layout>
                <c:manualLayout>
                  <c:x val="-4.3776765909060003E-2"/>
                  <c:y val="2.757100719318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439F-6E4A-B6CF-B6BB467EB080}"/>
                </c:ext>
              </c:extLst>
            </c:dLbl>
            <c:dLbl>
              <c:idx val="53"/>
              <c:layout>
                <c:manualLayout>
                  <c:x val="-1.2370542063573201E-2"/>
                  <c:y val="2.75710071931824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439F-6E4A-B6CF-B6BB467EB080}"/>
                </c:ext>
              </c:extLst>
            </c:dLbl>
            <c:dLbl>
              <c:idx val="54"/>
              <c:layout>
                <c:manualLayout>
                  <c:x val="-1.9139723367837199E-16"/>
                  <c:y val="2.25039808075403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439F-6E4A-B6CF-B6BB467EB080}"/>
                </c:ext>
              </c:extLst>
            </c:dLbl>
            <c:dLbl>
              <c:idx val="55"/>
              <c:layout>
                <c:manualLayout>
                  <c:x val="-1.9900678485000101E-2"/>
                  <c:y val="-2.330832137395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439F-6E4A-B6CF-B6BB467EB080}"/>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6C87B6"/>
                    </a:solidFill>
                    <a:latin typeface="+mn-lt"/>
                    <a:ea typeface="+mn-ea"/>
                    <a:cs typeface="+mn-cs"/>
                  </a:defRPr>
                </a:pPr>
                <a:endParaRPr lang="fr-FR"/>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Feuil1!$A$2:$A$57</c:f>
              <c:numCache>
                <c:formatCode>dd\ mmmm</c:formatCode>
                <c:ptCount val="56"/>
                <c:pt idx="0">
                  <c:v>42772</c:v>
                </c:pt>
                <c:pt idx="1">
                  <c:v>42773</c:v>
                </c:pt>
                <c:pt idx="2">
                  <c:v>42774</c:v>
                </c:pt>
                <c:pt idx="3">
                  <c:v>42775</c:v>
                </c:pt>
                <c:pt idx="4">
                  <c:v>42776</c:v>
                </c:pt>
                <c:pt idx="5">
                  <c:v>42779</c:v>
                </c:pt>
                <c:pt idx="6">
                  <c:v>42780</c:v>
                </c:pt>
                <c:pt idx="7">
                  <c:v>42781</c:v>
                </c:pt>
                <c:pt idx="8">
                  <c:v>42782</c:v>
                </c:pt>
                <c:pt idx="9">
                  <c:v>42783</c:v>
                </c:pt>
                <c:pt idx="10">
                  <c:v>42786</c:v>
                </c:pt>
                <c:pt idx="11">
                  <c:v>42787</c:v>
                </c:pt>
                <c:pt idx="12">
                  <c:v>42788</c:v>
                </c:pt>
                <c:pt idx="13">
                  <c:v>42789</c:v>
                </c:pt>
                <c:pt idx="14">
                  <c:v>42790</c:v>
                </c:pt>
                <c:pt idx="15">
                  <c:v>42793</c:v>
                </c:pt>
                <c:pt idx="16">
                  <c:v>42794</c:v>
                </c:pt>
                <c:pt idx="17">
                  <c:v>42795</c:v>
                </c:pt>
                <c:pt idx="18">
                  <c:v>42796</c:v>
                </c:pt>
                <c:pt idx="19">
                  <c:v>42797</c:v>
                </c:pt>
                <c:pt idx="20">
                  <c:v>42800</c:v>
                </c:pt>
                <c:pt idx="21">
                  <c:v>42801</c:v>
                </c:pt>
                <c:pt idx="22">
                  <c:v>42802</c:v>
                </c:pt>
                <c:pt idx="23">
                  <c:v>42803</c:v>
                </c:pt>
                <c:pt idx="24">
                  <c:v>42804</c:v>
                </c:pt>
                <c:pt idx="25">
                  <c:v>42807</c:v>
                </c:pt>
                <c:pt idx="26">
                  <c:v>42808</c:v>
                </c:pt>
                <c:pt idx="27">
                  <c:v>42809</c:v>
                </c:pt>
                <c:pt idx="28">
                  <c:v>42810</c:v>
                </c:pt>
                <c:pt idx="29">
                  <c:v>42811</c:v>
                </c:pt>
                <c:pt idx="30">
                  <c:v>42814</c:v>
                </c:pt>
                <c:pt idx="31">
                  <c:v>42815</c:v>
                </c:pt>
                <c:pt idx="32">
                  <c:v>42816</c:v>
                </c:pt>
                <c:pt idx="33">
                  <c:v>42817</c:v>
                </c:pt>
                <c:pt idx="34">
                  <c:v>42818</c:v>
                </c:pt>
                <c:pt idx="35">
                  <c:v>42821</c:v>
                </c:pt>
                <c:pt idx="36">
                  <c:v>42822</c:v>
                </c:pt>
                <c:pt idx="37">
                  <c:v>42823</c:v>
                </c:pt>
                <c:pt idx="38">
                  <c:v>42824</c:v>
                </c:pt>
                <c:pt idx="39">
                  <c:v>42825</c:v>
                </c:pt>
                <c:pt idx="40">
                  <c:v>42828</c:v>
                </c:pt>
                <c:pt idx="41">
                  <c:v>42829</c:v>
                </c:pt>
                <c:pt idx="42">
                  <c:v>42830</c:v>
                </c:pt>
                <c:pt idx="43">
                  <c:v>42831</c:v>
                </c:pt>
                <c:pt idx="44">
                  <c:v>42832</c:v>
                </c:pt>
                <c:pt idx="45">
                  <c:v>42835</c:v>
                </c:pt>
                <c:pt idx="46">
                  <c:v>42836</c:v>
                </c:pt>
                <c:pt idx="47">
                  <c:v>42837</c:v>
                </c:pt>
                <c:pt idx="48">
                  <c:v>42838</c:v>
                </c:pt>
                <c:pt idx="49">
                  <c:v>42839</c:v>
                </c:pt>
                <c:pt idx="50">
                  <c:v>42842</c:v>
                </c:pt>
                <c:pt idx="51">
                  <c:v>42843</c:v>
                </c:pt>
                <c:pt idx="52">
                  <c:v>42844</c:v>
                </c:pt>
                <c:pt idx="53">
                  <c:v>42845</c:v>
                </c:pt>
                <c:pt idx="54">
                  <c:v>42846</c:v>
                </c:pt>
                <c:pt idx="55">
                  <c:v>42847</c:v>
                </c:pt>
              </c:numCache>
            </c:numRef>
          </c:cat>
          <c:val>
            <c:numRef>
              <c:f>Feuil1!$J$2:$J$57</c:f>
              <c:numCache>
                <c:formatCode>0%</c:formatCode>
                <c:ptCount val="56"/>
                <c:pt idx="0">
                  <c:v>0.2</c:v>
                </c:pt>
                <c:pt idx="1">
                  <c:v>0.2</c:v>
                </c:pt>
                <c:pt idx="2">
                  <c:v>0.2</c:v>
                </c:pt>
                <c:pt idx="3">
                  <c:v>0.2</c:v>
                </c:pt>
                <c:pt idx="4">
                  <c:v>0.2</c:v>
                </c:pt>
                <c:pt idx="5">
                  <c:v>0.21</c:v>
                </c:pt>
                <c:pt idx="6">
                  <c:v>0.2</c:v>
                </c:pt>
                <c:pt idx="7">
                  <c:v>0.2</c:v>
                </c:pt>
                <c:pt idx="8">
                  <c:v>0.2</c:v>
                </c:pt>
                <c:pt idx="9">
                  <c:v>0.2</c:v>
                </c:pt>
                <c:pt idx="10">
                  <c:v>0.2</c:v>
                </c:pt>
                <c:pt idx="11">
                  <c:v>0.21</c:v>
                </c:pt>
                <c:pt idx="12">
                  <c:v>0.21</c:v>
                </c:pt>
                <c:pt idx="13">
                  <c:v>0.21</c:v>
                </c:pt>
                <c:pt idx="14">
                  <c:v>0.21</c:v>
                </c:pt>
                <c:pt idx="15">
                  <c:v>0.21</c:v>
                </c:pt>
                <c:pt idx="16">
                  <c:v>0.21</c:v>
                </c:pt>
                <c:pt idx="17">
                  <c:v>0.21</c:v>
                </c:pt>
                <c:pt idx="18">
                  <c:v>0.21</c:v>
                </c:pt>
                <c:pt idx="19">
                  <c:v>0.19</c:v>
                </c:pt>
                <c:pt idx="20">
                  <c:v>0.19</c:v>
                </c:pt>
                <c:pt idx="21">
                  <c:v>0.2</c:v>
                </c:pt>
                <c:pt idx="22">
                  <c:v>0.21</c:v>
                </c:pt>
                <c:pt idx="23">
                  <c:v>0.21</c:v>
                </c:pt>
                <c:pt idx="24">
                  <c:v>0.2</c:v>
                </c:pt>
                <c:pt idx="25">
                  <c:v>0.2</c:v>
                </c:pt>
                <c:pt idx="26">
                  <c:v>0.2</c:v>
                </c:pt>
                <c:pt idx="27">
                  <c:v>0.19</c:v>
                </c:pt>
                <c:pt idx="28">
                  <c:v>0.19</c:v>
                </c:pt>
                <c:pt idx="29">
                  <c:v>0.2</c:v>
                </c:pt>
                <c:pt idx="30">
                  <c:v>0.18</c:v>
                </c:pt>
                <c:pt idx="31">
                  <c:v>0.18</c:v>
                </c:pt>
                <c:pt idx="32">
                  <c:v>0.19</c:v>
                </c:pt>
                <c:pt idx="33">
                  <c:v>0.19</c:v>
                </c:pt>
                <c:pt idx="34">
                  <c:v>0.19</c:v>
                </c:pt>
                <c:pt idx="35">
                  <c:v>0.2</c:v>
                </c:pt>
                <c:pt idx="36">
                  <c:v>0.2</c:v>
                </c:pt>
                <c:pt idx="37">
                  <c:v>0.2</c:v>
                </c:pt>
                <c:pt idx="38">
                  <c:v>0.2</c:v>
                </c:pt>
                <c:pt idx="39">
                  <c:v>0.19</c:v>
                </c:pt>
                <c:pt idx="40">
                  <c:v>0.19</c:v>
                </c:pt>
                <c:pt idx="41">
                  <c:v>0.2</c:v>
                </c:pt>
                <c:pt idx="42">
                  <c:v>0.2</c:v>
                </c:pt>
                <c:pt idx="43">
                  <c:v>0.2</c:v>
                </c:pt>
                <c:pt idx="44">
                  <c:v>0.2</c:v>
                </c:pt>
                <c:pt idx="45">
                  <c:v>0.19</c:v>
                </c:pt>
                <c:pt idx="46">
                  <c:v>0.19</c:v>
                </c:pt>
                <c:pt idx="47">
                  <c:v>0.2</c:v>
                </c:pt>
                <c:pt idx="48">
                  <c:v>0.2</c:v>
                </c:pt>
                <c:pt idx="49">
                  <c:v>0.2</c:v>
                </c:pt>
                <c:pt idx="50">
                  <c:v>0.21</c:v>
                </c:pt>
                <c:pt idx="51">
                  <c:v>0.2</c:v>
                </c:pt>
                <c:pt idx="52">
                  <c:v>0.2</c:v>
                </c:pt>
                <c:pt idx="53">
                  <c:v>0.2</c:v>
                </c:pt>
                <c:pt idx="54">
                  <c:v>0.21</c:v>
                </c:pt>
                <c:pt idx="55">
                  <c:v>0.21</c:v>
                </c:pt>
              </c:numCache>
            </c:numRef>
          </c:val>
          <c:smooth val="1"/>
          <c:extLst>
            <c:ext xmlns:c16="http://schemas.microsoft.com/office/drawing/2014/chart" uri="{C3380CC4-5D6E-409C-BE32-E72D297353CC}">
              <c16:uniqueId val="{0000001A-439F-6E4A-B6CF-B6BB467EB080}"/>
            </c:ext>
          </c:extLst>
        </c:ser>
        <c:dLbls>
          <c:showLegendKey val="0"/>
          <c:showVal val="1"/>
          <c:showCatName val="0"/>
          <c:showSerName val="0"/>
          <c:showPercent val="0"/>
          <c:showBubbleSize val="0"/>
        </c:dLbls>
        <c:marker val="1"/>
        <c:smooth val="0"/>
        <c:axId val="-2095842856"/>
        <c:axId val="-2095850680"/>
      </c:lineChart>
      <c:dateAx>
        <c:axId val="-2095842856"/>
        <c:scaling>
          <c:orientation val="minMax"/>
        </c:scaling>
        <c:delete val="0"/>
        <c:axPos val="b"/>
        <c:numFmt formatCode="dd\ mm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2095850680"/>
        <c:crosses val="autoZero"/>
        <c:auto val="1"/>
        <c:lblOffset val="100"/>
        <c:baseTimeUnit val="days"/>
      </c:dateAx>
      <c:valAx>
        <c:axId val="-2095850680"/>
        <c:scaling>
          <c:orientation val="minMax"/>
          <c:max val="0.3"/>
          <c:min val="0.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09584285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rgbClr val="6C87B6"/>
                </a:solidFill>
                <a:latin typeface="+mn-lt"/>
                <a:ea typeface="+mn-ea"/>
                <a:cs typeface="+mn-cs"/>
              </a:defRPr>
            </a:pPr>
            <a:endParaRPr lang="fr-FR"/>
          </a:p>
        </c:txPr>
      </c:legendEntry>
      <c:layout>
        <c:manualLayout>
          <c:xMode val="edge"/>
          <c:yMode val="edge"/>
          <c:x val="0"/>
          <c:y val="0.89694566033128797"/>
          <c:w val="0.980183045722264"/>
          <c:h val="8.785326051178560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541613708995502E-2"/>
          <c:y val="3.1435712002987601E-2"/>
          <c:w val="0.93236358457744795"/>
          <c:h val="0.72588105414895698"/>
        </c:manualLayout>
      </c:layout>
      <c:lineChart>
        <c:grouping val="standard"/>
        <c:varyColors val="0"/>
        <c:ser>
          <c:idx val="2"/>
          <c:order val="0"/>
          <c:tx>
            <c:strRef>
              <c:f>Feuil1!$E$1</c:f>
              <c:strCache>
                <c:ptCount val="1"/>
                <c:pt idx="0">
                  <c:v>Jean-Luc Mélenchon</c:v>
                </c:pt>
              </c:strCache>
            </c:strRef>
          </c:tx>
          <c:spPr>
            <a:ln w="28575" cap="rnd">
              <a:solidFill>
                <a:srgbClr val="9B1326"/>
              </a:solidFill>
              <a:round/>
            </a:ln>
            <a:effectLst/>
          </c:spPr>
          <c:marker>
            <c:symbol val="circle"/>
            <c:size val="5"/>
            <c:spPr>
              <a:solidFill>
                <a:srgbClr val="9B1326"/>
              </a:solidFill>
              <a:ln w="9525">
                <a:solidFill>
                  <a:srgbClr val="9B1326"/>
                </a:solidFill>
              </a:ln>
              <a:effectLst/>
            </c:spPr>
          </c:marker>
          <c:dLbls>
            <c:dLbl>
              <c:idx val="0"/>
              <c:layout>
                <c:manualLayout>
                  <c:x val="-1.6201579374236899E-2"/>
                  <c:y val="3.95453320056477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AC8-8640-BA09-31E7A65618CE}"/>
                </c:ext>
              </c:extLst>
            </c:dLbl>
            <c:dLbl>
              <c:idx val="1"/>
              <c:layout>
                <c:manualLayout>
                  <c:x val="-2.1807206024684601E-2"/>
                  <c:y val="3.14296909420392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AC8-8640-BA09-31E7A65618CE}"/>
                </c:ext>
              </c:extLst>
            </c:dLbl>
            <c:dLbl>
              <c:idx val="2"/>
              <c:layout>
                <c:manualLayout>
                  <c:x val="-1.8466210205707601E-3"/>
                  <c:y val="1.87532538783682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AC8-8640-BA09-31E7A65618CE}"/>
                </c:ext>
              </c:extLst>
            </c:dLbl>
            <c:dLbl>
              <c:idx val="3"/>
              <c:layout>
                <c:manualLayout>
                  <c:x val="-1.22865907323279E-2"/>
                  <c:y val="1.64430229753372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AC8-8640-BA09-31E7A65618CE}"/>
                </c:ext>
              </c:extLst>
            </c:dLbl>
            <c:dLbl>
              <c:idx val="4"/>
              <c:layout>
                <c:manualLayout>
                  <c:x val="-1.48965831602672E-2"/>
                  <c:y val="3.72351011026166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AC8-8640-BA09-31E7A65618CE}"/>
                </c:ext>
              </c:extLst>
            </c:dLbl>
            <c:dLbl>
              <c:idx val="5"/>
              <c:layout>
                <c:manualLayout>
                  <c:x val="-2.0116568016145801E-2"/>
                  <c:y val="3.95453320056477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AC8-8640-BA09-31E7A65618CE}"/>
                </c:ext>
              </c:extLst>
            </c:dLbl>
            <c:dLbl>
              <c:idx val="7"/>
              <c:layout>
                <c:manualLayout>
                  <c:x val="-9.67659830438862E-3"/>
                  <c:y val="2.33737156844305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AC8-8640-BA09-31E7A65618CE}"/>
                </c:ext>
              </c:extLst>
            </c:dLbl>
            <c:dLbl>
              <c:idx val="8"/>
              <c:layout>
                <c:manualLayout>
                  <c:x val="-7.0666058764493299E-3"/>
                  <c:y val="1.87532538783682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AC8-8640-BA09-31E7A65618CE}"/>
                </c:ext>
              </c:extLst>
            </c:dLbl>
            <c:dLbl>
              <c:idx val="9"/>
              <c:layout>
                <c:manualLayout>
                  <c:x val="-1.48965831602672E-2"/>
                  <c:y val="3.03044083935236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AC8-8640-BA09-31E7A65618CE}"/>
                </c:ext>
              </c:extLst>
            </c:dLbl>
            <c:dLbl>
              <c:idx val="10"/>
              <c:layout>
                <c:manualLayout>
                  <c:x val="-3.7081518797751199E-2"/>
                  <c:y val="1.87532538783682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AC8-8640-BA09-31E7A65618CE}"/>
                </c:ext>
              </c:extLst>
            </c:dLbl>
            <c:dLbl>
              <c:idx val="11"/>
              <c:layout>
                <c:manualLayout>
                  <c:x val="-3.1114397920473099E-2"/>
                  <c:y val="2.40475027131570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AC8-8640-BA09-31E7A65618CE}"/>
                </c:ext>
              </c:extLst>
            </c:dLbl>
            <c:dLbl>
              <c:idx val="12"/>
              <c:layout>
                <c:manualLayout>
                  <c:x val="-2.1979424422685599E-2"/>
                  <c:y val="5.19934745981925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AC8-8640-BA09-31E7A65618CE}"/>
                </c:ext>
              </c:extLst>
            </c:dLbl>
            <c:dLbl>
              <c:idx val="13"/>
              <c:layout>
                <c:manualLayout>
                  <c:x val="-2.45894168506249E-2"/>
                  <c:y val="1.987362491236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AC8-8640-BA09-31E7A65618CE}"/>
                </c:ext>
              </c:extLst>
            </c:dLbl>
            <c:dLbl>
              <c:idx val="14"/>
              <c:layout>
                <c:manualLayout>
                  <c:x val="-1.80644357807767E-2"/>
                  <c:y val="5.221685755480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AC8-8640-BA09-31E7A65618CE}"/>
                </c:ext>
              </c:extLst>
            </c:dLbl>
            <c:dLbl>
              <c:idx val="15"/>
              <c:layout>
                <c:manualLayout>
                  <c:x val="-1.8811571802176099E-2"/>
                  <c:y val="2.33737156844305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AC8-8640-BA09-31E7A65618CE}"/>
                </c:ext>
              </c:extLst>
            </c:dLbl>
            <c:dLbl>
              <c:idx val="16"/>
              <c:layout>
                <c:manualLayout>
                  <c:x val="-1.7506575588206501E-2"/>
                  <c:y val="5.34067174238342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AC8-8640-BA09-31E7A65618CE}"/>
                </c:ext>
              </c:extLst>
            </c:dLbl>
            <c:dLbl>
              <c:idx val="17"/>
              <c:layout>
                <c:manualLayout>
                  <c:x val="-1.7506575588206501E-2"/>
                  <c:y val="1.87532538783682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EAC8-8640-BA09-31E7A65618CE}"/>
                </c:ext>
              </c:extLst>
            </c:dLbl>
            <c:dLbl>
              <c:idx val="18"/>
              <c:layout>
                <c:manualLayout>
                  <c:x val="-1.48965831602672E-2"/>
                  <c:y val="5.34067174238342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AC8-8640-BA09-31E7A65618CE}"/>
                </c:ext>
              </c:extLst>
            </c:dLbl>
            <c:dLbl>
              <c:idx val="19"/>
              <c:layout>
                <c:manualLayout>
                  <c:x val="-1.35915869462976E-2"/>
                  <c:y val="1.87532538783682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EAC8-8640-BA09-31E7A65618CE}"/>
                </c:ext>
              </c:extLst>
            </c:dLbl>
            <c:dLbl>
              <c:idx val="20"/>
              <c:layout>
                <c:manualLayout>
                  <c:x val="-2.6641549085994001E-2"/>
                  <c:y val="1.87532538783682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EAC8-8640-BA09-31E7A65618CE}"/>
                </c:ext>
              </c:extLst>
            </c:dLbl>
            <c:dLbl>
              <c:idx val="21"/>
              <c:layout>
                <c:manualLayout>
                  <c:x val="-2.40315566580547E-2"/>
                  <c:y val="2.106348478139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EAC8-8640-BA09-31E7A65618CE}"/>
                </c:ext>
              </c:extLst>
            </c:dLbl>
            <c:dLbl>
              <c:idx val="22"/>
              <c:layout>
                <c:manualLayout>
                  <c:x val="-1.48965831602672E-2"/>
                  <c:y val="3.03044083935236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EAC8-8640-BA09-31E7A65618CE}"/>
                </c:ext>
              </c:extLst>
            </c:dLbl>
            <c:dLbl>
              <c:idx val="23"/>
              <c:layout>
                <c:manualLayout>
                  <c:x val="-1.09815945183584E-2"/>
                  <c:y val="2.106348478139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EAC8-8640-BA09-31E7A65618CE}"/>
                </c:ext>
              </c:extLst>
            </c:dLbl>
            <c:dLbl>
              <c:idx val="24"/>
              <c:layout>
                <c:manualLayout>
                  <c:x val="-1.4896583160267301E-2"/>
                  <c:y val="2.56839465874614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EAC8-8640-BA09-31E7A65618CE}"/>
                </c:ext>
              </c:extLst>
            </c:dLbl>
            <c:dLbl>
              <c:idx val="25"/>
              <c:layout>
                <c:manualLayout>
                  <c:x val="-2.53365528720245E-2"/>
                  <c:y val="2.56839465874614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EAC8-8640-BA09-31E7A65618CE}"/>
                </c:ext>
              </c:extLst>
            </c:dLbl>
            <c:dLbl>
              <c:idx val="26"/>
              <c:layout>
                <c:manualLayout>
                  <c:x val="-1.7506575588206501E-2"/>
                  <c:y val="1.41327920723061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EAC8-8640-BA09-31E7A65618CE}"/>
                </c:ext>
              </c:extLst>
            </c:dLbl>
            <c:dLbl>
              <c:idx val="27"/>
              <c:layout>
                <c:manualLayout>
                  <c:x val="-1.80644357807767E-2"/>
                  <c:y val="4.74415920874408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EAC8-8640-BA09-31E7A65618CE}"/>
                </c:ext>
              </c:extLst>
            </c:dLbl>
            <c:dLbl>
              <c:idx val="28"/>
              <c:layout>
                <c:manualLayout>
                  <c:x val="-2.6601268887893499E-2"/>
                  <c:y val="2.061180735366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EAC8-8640-BA09-31E7A65618CE}"/>
                </c:ext>
              </c:extLst>
            </c:dLbl>
            <c:dLbl>
              <c:idx val="29"/>
              <c:layout>
                <c:manualLayout>
                  <c:x val="-6.51213661892352E-3"/>
                  <c:y val="2.605728293277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EAC8-8640-BA09-31E7A65618CE}"/>
                </c:ext>
              </c:extLst>
            </c:dLbl>
            <c:dLbl>
              <c:idx val="30"/>
              <c:layout>
                <c:manualLayout>
                  <c:x val="-2.9188963349027201E-2"/>
                  <c:y val="2.605728293277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EAC8-8640-BA09-31E7A65618CE}"/>
                </c:ext>
              </c:extLst>
            </c:dLbl>
            <c:dLbl>
              <c:idx val="31"/>
              <c:layout>
                <c:manualLayout>
                  <c:x val="-2.2194800175794501E-2"/>
                  <c:y val="2.605728293277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EAC8-8640-BA09-31E7A65618CE}"/>
                </c:ext>
              </c:extLst>
            </c:dLbl>
            <c:dLbl>
              <c:idx val="32"/>
              <c:layout>
                <c:manualLayout>
                  <c:x val="-3.9159750957399903E-2"/>
                  <c:y val="-1.19454149595377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EAC8-8640-BA09-31E7A65618CE}"/>
                </c:ext>
              </c:extLst>
            </c:dLbl>
            <c:dLbl>
              <c:idx val="35"/>
              <c:layout>
                <c:manualLayout>
                  <c:x val="-2.2726560444085098E-2"/>
                  <c:y val="-3.20718259883149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EAC8-8640-BA09-31E7A65618CE}"/>
                </c:ext>
              </c:extLst>
            </c:dLbl>
            <c:dLbl>
              <c:idx val="36"/>
              <c:layout>
                <c:manualLayout>
                  <c:x val="-2.4031556658054801E-2"/>
                  <c:y val="-2.74513641822528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EAC8-8640-BA09-31E7A65618CE}"/>
                </c:ext>
              </c:extLst>
            </c:dLbl>
            <c:dLbl>
              <c:idx val="37"/>
              <c:layout>
                <c:manualLayout>
                  <c:x val="-2.36792076802829E-2"/>
                  <c:y val="-3.06618932884243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EAC8-8640-BA09-31E7A65618CE}"/>
                </c:ext>
              </c:extLst>
            </c:dLbl>
            <c:dLbl>
              <c:idx val="38"/>
              <c:layout>
                <c:manualLayout>
                  <c:x val="2.1179985797119901E-3"/>
                  <c:y val="-3.06618932884243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EAC8-8640-BA09-31E7A65618CE}"/>
                </c:ext>
              </c:extLst>
            </c:dLbl>
            <c:dLbl>
              <c:idx val="39"/>
              <c:layout>
                <c:manualLayout>
                  <c:x val="-3.6539893991150103E-2"/>
                  <c:y val="-3.06618932884243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EAC8-8640-BA09-31E7A65618CE}"/>
                </c:ext>
              </c:extLst>
            </c:dLbl>
            <c:dLbl>
              <c:idx val="40"/>
              <c:layout>
                <c:manualLayout>
                  <c:x val="-1.6762522235029E-3"/>
                  <c:y val="-2.658293704798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EAC8-8640-BA09-31E7A65618CE}"/>
                </c:ext>
              </c:extLst>
            </c:dLbl>
            <c:dLbl>
              <c:idx val="41"/>
              <c:layout>
                <c:manualLayout>
                  <c:x val="-2.9947813509670199E-2"/>
                  <c:y val="-2.658293704798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EAC8-8640-BA09-31E7A65618CE}"/>
                </c:ext>
              </c:extLst>
            </c:dLbl>
            <c:dLbl>
              <c:idx val="43"/>
              <c:layout>
                <c:manualLayout>
                  <c:x val="-2.2726560444085098E-2"/>
                  <c:y val="-2.50374940003614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EAC8-8640-BA09-31E7A65618CE}"/>
                </c:ext>
              </c:extLst>
            </c:dLbl>
            <c:dLbl>
              <c:idx val="44"/>
              <c:layout>
                <c:manualLayout>
                  <c:x val="-1.6323139257790099E-2"/>
                  <c:y val="-2.50374940003614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EAC8-8640-BA09-31E7A65618CE}"/>
                </c:ext>
              </c:extLst>
            </c:dLbl>
            <c:dLbl>
              <c:idx val="45"/>
              <c:layout>
                <c:manualLayout>
                  <c:x val="-4.2064806111985799E-2"/>
                  <c:y val="2.4031130998096201E-2"/>
                </c:manualLayout>
              </c:layout>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rgbClr val="9B1326"/>
                      </a:solidFill>
                      <a:latin typeface="+mn-lt"/>
                      <a:ea typeface="+mn-ea"/>
                      <a:cs typeface="+mn-cs"/>
                    </a:defRPr>
                  </a:pPr>
                  <a:endParaRPr lang="fr-FR"/>
                </a:p>
              </c:txPr>
              <c:dLblPos val="r"/>
              <c:showLegendKey val="0"/>
              <c:showVal val="1"/>
              <c:showCatName val="0"/>
              <c:showSerName val="0"/>
              <c:showPercent val="0"/>
              <c:showBubbleSize val="0"/>
              <c:extLst>
                <c:ext xmlns:c15="http://schemas.microsoft.com/office/drawing/2012/chart" uri="{CE6537A1-D6FC-4f65-9D91-7224C49458BB}">
                  <c15:layout>
                    <c:manualLayout>
                      <c:w val="2.5878074923018066E-2"/>
                      <c:h val="3.6420881140257211E-2"/>
                    </c:manualLayout>
                  </c15:layout>
                </c:ext>
                <c:ext xmlns:c16="http://schemas.microsoft.com/office/drawing/2014/chart" uri="{C3380CC4-5D6E-409C-BE32-E72D297353CC}">
                  <c16:uniqueId val="{00000029-EAC8-8640-BA09-31E7A65618CE}"/>
                </c:ext>
              </c:extLst>
            </c:dLbl>
            <c:dLbl>
              <c:idx val="46"/>
              <c:layout>
                <c:manualLayout>
                  <c:x val="-3.4122773838299099E-2"/>
                  <c:y val="-2.10183716110095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EAC8-8640-BA09-31E7A65618CE}"/>
                </c:ext>
              </c:extLst>
            </c:dLbl>
            <c:dLbl>
              <c:idx val="47"/>
              <c:layout>
                <c:manualLayout>
                  <c:x val="-2.0879939423514401E-2"/>
                  <c:y val="-3.25695261261648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EAC8-8640-BA09-31E7A65618CE}"/>
                </c:ext>
              </c:extLst>
            </c:dLbl>
            <c:dLbl>
              <c:idx val="48"/>
              <c:layout>
                <c:manualLayout>
                  <c:x val="6.5462514805798601E-3"/>
                  <c:y val="-4.43440635979282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EAC8-8640-BA09-31E7A65618CE}"/>
                </c:ext>
              </c:extLst>
            </c:dLbl>
            <c:dLbl>
              <c:idx val="49"/>
              <c:layout>
                <c:manualLayout>
                  <c:x val="-2.0756427183420498E-2"/>
                  <c:y val="-3.51031399858039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EAC8-8640-BA09-31E7A65618CE}"/>
                </c:ext>
              </c:extLst>
            </c:dLbl>
            <c:dLbl>
              <c:idx val="50"/>
              <c:layout>
                <c:manualLayout>
                  <c:x val="-3.1861533941872799E-2"/>
                  <c:y val="-2.05717876057384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EAC8-8640-BA09-31E7A65618CE}"/>
                </c:ext>
              </c:extLst>
            </c:dLbl>
            <c:dLbl>
              <c:idx val="51"/>
              <c:layout>
                <c:manualLayout>
                  <c:x val="-3.2120478072518499E-2"/>
                  <c:y val="-1.66212927615554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F-EAC8-8640-BA09-31E7A65618CE}"/>
                </c:ext>
              </c:extLst>
            </c:dLbl>
            <c:dLbl>
              <c:idx val="52"/>
              <c:layout>
                <c:manualLayout>
                  <c:x val="-2.0168870620311998E-3"/>
                  <c:y val="-1.68444938102184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0-EAC8-8640-BA09-31E7A65618CE}"/>
                </c:ext>
              </c:extLst>
            </c:dLbl>
            <c:dLbl>
              <c:idx val="53"/>
              <c:layout>
                <c:manualLayout>
                  <c:x val="-3.5860473915026801E-2"/>
                  <c:y val="-1.59002096670975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1-EAC8-8640-BA09-31E7A65618CE}"/>
                </c:ext>
              </c:extLst>
            </c:dLbl>
            <c:dLbl>
              <c:idx val="54"/>
              <c:layout>
                <c:manualLayout>
                  <c:x val="-7.0666058764493299E-3"/>
                  <c:y val="3.03044083935236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2-EAC8-8640-BA09-31E7A65618CE}"/>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9B1326"/>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Feuil1!$A$2:$A$57</c:f>
              <c:numCache>
                <c:formatCode>dd\ mmmm</c:formatCode>
                <c:ptCount val="56"/>
                <c:pt idx="0">
                  <c:v>42772</c:v>
                </c:pt>
                <c:pt idx="1">
                  <c:v>42773</c:v>
                </c:pt>
                <c:pt idx="2">
                  <c:v>42774</c:v>
                </c:pt>
                <c:pt idx="3">
                  <c:v>42775</c:v>
                </c:pt>
                <c:pt idx="4">
                  <c:v>42776</c:v>
                </c:pt>
                <c:pt idx="5">
                  <c:v>42779</c:v>
                </c:pt>
                <c:pt idx="6">
                  <c:v>42780</c:v>
                </c:pt>
                <c:pt idx="7">
                  <c:v>42781</c:v>
                </c:pt>
                <c:pt idx="8">
                  <c:v>42782</c:v>
                </c:pt>
                <c:pt idx="9">
                  <c:v>42783</c:v>
                </c:pt>
                <c:pt idx="10">
                  <c:v>42786</c:v>
                </c:pt>
                <c:pt idx="11">
                  <c:v>42787</c:v>
                </c:pt>
                <c:pt idx="12">
                  <c:v>42788</c:v>
                </c:pt>
                <c:pt idx="13">
                  <c:v>42789</c:v>
                </c:pt>
                <c:pt idx="14">
                  <c:v>42790</c:v>
                </c:pt>
                <c:pt idx="15">
                  <c:v>42793</c:v>
                </c:pt>
                <c:pt idx="16">
                  <c:v>42794</c:v>
                </c:pt>
                <c:pt idx="17">
                  <c:v>42795</c:v>
                </c:pt>
                <c:pt idx="18">
                  <c:v>42796</c:v>
                </c:pt>
                <c:pt idx="19">
                  <c:v>42797</c:v>
                </c:pt>
                <c:pt idx="20">
                  <c:v>42800</c:v>
                </c:pt>
                <c:pt idx="21">
                  <c:v>42801</c:v>
                </c:pt>
                <c:pt idx="22">
                  <c:v>42802</c:v>
                </c:pt>
                <c:pt idx="23">
                  <c:v>42803</c:v>
                </c:pt>
                <c:pt idx="24">
                  <c:v>42804</c:v>
                </c:pt>
                <c:pt idx="25">
                  <c:v>42807</c:v>
                </c:pt>
                <c:pt idx="26">
                  <c:v>42808</c:v>
                </c:pt>
                <c:pt idx="27">
                  <c:v>42809</c:v>
                </c:pt>
                <c:pt idx="28">
                  <c:v>42810</c:v>
                </c:pt>
                <c:pt idx="29">
                  <c:v>42811</c:v>
                </c:pt>
                <c:pt idx="30">
                  <c:v>42814</c:v>
                </c:pt>
                <c:pt idx="31">
                  <c:v>42815</c:v>
                </c:pt>
                <c:pt idx="32">
                  <c:v>42816</c:v>
                </c:pt>
                <c:pt idx="33">
                  <c:v>42817</c:v>
                </c:pt>
                <c:pt idx="34">
                  <c:v>42818</c:v>
                </c:pt>
                <c:pt idx="35">
                  <c:v>42821</c:v>
                </c:pt>
                <c:pt idx="36">
                  <c:v>42822</c:v>
                </c:pt>
                <c:pt idx="37">
                  <c:v>42823</c:v>
                </c:pt>
                <c:pt idx="38">
                  <c:v>42824</c:v>
                </c:pt>
                <c:pt idx="39">
                  <c:v>42825</c:v>
                </c:pt>
                <c:pt idx="40">
                  <c:v>42828</c:v>
                </c:pt>
                <c:pt idx="41">
                  <c:v>42829</c:v>
                </c:pt>
                <c:pt idx="42">
                  <c:v>42830</c:v>
                </c:pt>
                <c:pt idx="43">
                  <c:v>42831</c:v>
                </c:pt>
                <c:pt idx="44">
                  <c:v>42832</c:v>
                </c:pt>
                <c:pt idx="45">
                  <c:v>42835</c:v>
                </c:pt>
                <c:pt idx="46">
                  <c:v>42836</c:v>
                </c:pt>
                <c:pt idx="47">
                  <c:v>42837</c:v>
                </c:pt>
                <c:pt idx="48">
                  <c:v>42838</c:v>
                </c:pt>
                <c:pt idx="49">
                  <c:v>42839</c:v>
                </c:pt>
                <c:pt idx="50">
                  <c:v>42842</c:v>
                </c:pt>
                <c:pt idx="51">
                  <c:v>42843</c:v>
                </c:pt>
                <c:pt idx="52">
                  <c:v>42844</c:v>
                </c:pt>
                <c:pt idx="53">
                  <c:v>42845</c:v>
                </c:pt>
                <c:pt idx="54">
                  <c:v>42846</c:v>
                </c:pt>
                <c:pt idx="55">
                  <c:v>42847</c:v>
                </c:pt>
              </c:numCache>
            </c:numRef>
          </c:cat>
          <c:val>
            <c:numRef>
              <c:f>Feuil1!$E$2:$E$57</c:f>
              <c:numCache>
                <c:formatCode>0%</c:formatCode>
                <c:ptCount val="56"/>
                <c:pt idx="0">
                  <c:v>0.11</c:v>
                </c:pt>
                <c:pt idx="1">
                  <c:v>0.12</c:v>
                </c:pt>
                <c:pt idx="2">
                  <c:v>0.12</c:v>
                </c:pt>
                <c:pt idx="3">
                  <c:v>0.13</c:v>
                </c:pt>
                <c:pt idx="4">
                  <c:v>0.13</c:v>
                </c:pt>
                <c:pt idx="5">
                  <c:v>0.11</c:v>
                </c:pt>
                <c:pt idx="6">
                  <c:v>0.11</c:v>
                </c:pt>
                <c:pt idx="7">
                  <c:v>0.11</c:v>
                </c:pt>
                <c:pt idx="8">
                  <c:v>0.12</c:v>
                </c:pt>
                <c:pt idx="9">
                  <c:v>0.13</c:v>
                </c:pt>
                <c:pt idx="10">
                  <c:v>0.12</c:v>
                </c:pt>
                <c:pt idx="11">
                  <c:v>0.11</c:v>
                </c:pt>
                <c:pt idx="12">
                  <c:v>0.11</c:v>
                </c:pt>
                <c:pt idx="13">
                  <c:v>0.11</c:v>
                </c:pt>
                <c:pt idx="14">
                  <c:v>0.11</c:v>
                </c:pt>
                <c:pt idx="15">
                  <c:v>0.11</c:v>
                </c:pt>
                <c:pt idx="16">
                  <c:v>0.11</c:v>
                </c:pt>
                <c:pt idx="17">
                  <c:v>0.11</c:v>
                </c:pt>
                <c:pt idx="18">
                  <c:v>0.11</c:v>
                </c:pt>
                <c:pt idx="19">
                  <c:v>0.11</c:v>
                </c:pt>
                <c:pt idx="20">
                  <c:v>0.11</c:v>
                </c:pt>
                <c:pt idx="21">
                  <c:v>0.1</c:v>
                </c:pt>
                <c:pt idx="22">
                  <c:v>0.1</c:v>
                </c:pt>
                <c:pt idx="23">
                  <c:v>0.1</c:v>
                </c:pt>
                <c:pt idx="24">
                  <c:v>0.11</c:v>
                </c:pt>
                <c:pt idx="25">
                  <c:v>0.11</c:v>
                </c:pt>
                <c:pt idx="26">
                  <c:v>0.11</c:v>
                </c:pt>
                <c:pt idx="27">
                  <c:v>0.12</c:v>
                </c:pt>
                <c:pt idx="28">
                  <c:v>0.12</c:v>
                </c:pt>
                <c:pt idx="29">
                  <c:v>0.11</c:v>
                </c:pt>
                <c:pt idx="30">
                  <c:v>0.12</c:v>
                </c:pt>
                <c:pt idx="31">
                  <c:v>0.11</c:v>
                </c:pt>
                <c:pt idx="32">
                  <c:v>0.12</c:v>
                </c:pt>
                <c:pt idx="33">
                  <c:v>0.13</c:v>
                </c:pt>
                <c:pt idx="34">
                  <c:v>0.14000000000000001</c:v>
                </c:pt>
                <c:pt idx="35">
                  <c:v>0.13</c:v>
                </c:pt>
                <c:pt idx="36">
                  <c:v>0.14000000000000001</c:v>
                </c:pt>
                <c:pt idx="37">
                  <c:v>0.15</c:v>
                </c:pt>
                <c:pt idx="38">
                  <c:v>0.15</c:v>
                </c:pt>
                <c:pt idx="39">
                  <c:v>0.15</c:v>
                </c:pt>
                <c:pt idx="40">
                  <c:v>0.15</c:v>
                </c:pt>
                <c:pt idx="41">
                  <c:v>0.15</c:v>
                </c:pt>
                <c:pt idx="42">
                  <c:v>0.15</c:v>
                </c:pt>
                <c:pt idx="43">
                  <c:v>0.16</c:v>
                </c:pt>
                <c:pt idx="44">
                  <c:v>0.16</c:v>
                </c:pt>
                <c:pt idx="45">
                  <c:v>0.18</c:v>
                </c:pt>
                <c:pt idx="46">
                  <c:v>0.18</c:v>
                </c:pt>
                <c:pt idx="47">
                  <c:v>0.18</c:v>
                </c:pt>
                <c:pt idx="48">
                  <c:v>0.17</c:v>
                </c:pt>
                <c:pt idx="49">
                  <c:v>0.17</c:v>
                </c:pt>
                <c:pt idx="50">
                  <c:v>0.18</c:v>
                </c:pt>
                <c:pt idx="51">
                  <c:v>0.19</c:v>
                </c:pt>
                <c:pt idx="52">
                  <c:v>0.19</c:v>
                </c:pt>
                <c:pt idx="53">
                  <c:v>0.19</c:v>
                </c:pt>
                <c:pt idx="54">
                  <c:v>0.18</c:v>
                </c:pt>
                <c:pt idx="55">
                  <c:v>0.18</c:v>
                </c:pt>
              </c:numCache>
            </c:numRef>
          </c:val>
          <c:smooth val="1"/>
          <c:extLst>
            <c:ext xmlns:c16="http://schemas.microsoft.com/office/drawing/2014/chart" uri="{C3380CC4-5D6E-409C-BE32-E72D297353CC}">
              <c16:uniqueId val="{00000033-EAC8-8640-BA09-31E7A65618CE}"/>
            </c:ext>
          </c:extLst>
        </c:ser>
        <c:ser>
          <c:idx val="4"/>
          <c:order val="1"/>
          <c:tx>
            <c:strRef>
              <c:f>Feuil1!$G$1</c:f>
              <c:strCache>
                <c:ptCount val="1"/>
                <c:pt idx="0">
                  <c:v>Benoît Hamon</c:v>
                </c:pt>
              </c:strCache>
            </c:strRef>
          </c:tx>
          <c:spPr>
            <a:ln w="28575" cap="rnd">
              <a:solidFill>
                <a:srgbClr val="CF56AD"/>
              </a:solidFill>
              <a:round/>
            </a:ln>
            <a:effectLst/>
          </c:spPr>
          <c:marker>
            <c:symbol val="circle"/>
            <c:size val="5"/>
            <c:spPr>
              <a:solidFill>
                <a:srgbClr val="CF56AD"/>
              </a:solidFill>
              <a:ln w="9525">
                <a:solidFill>
                  <a:srgbClr val="CF56AD"/>
                </a:solidFill>
              </a:ln>
              <a:effectLst/>
            </c:spPr>
          </c:marker>
          <c:dLbls>
            <c:dLbl>
              <c:idx val="6"/>
              <c:layout>
                <c:manualLayout>
                  <c:x val="-1.7506575588206501E-2"/>
                  <c:y val="-5.97945968246876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4-EAC8-8640-BA09-31E7A65618CE}"/>
                </c:ext>
              </c:extLst>
            </c:dLbl>
            <c:dLbl>
              <c:idx val="11"/>
              <c:layout>
                <c:manualLayout>
                  <c:x val="-1.09815945183583E-2"/>
                  <c:y val="-2.74513641822527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5-EAC8-8640-BA09-31E7A65618CE}"/>
                </c:ext>
              </c:extLst>
            </c:dLbl>
            <c:dLbl>
              <c:idx val="12"/>
              <c:layout>
                <c:manualLayout>
                  <c:x val="-1.22865907323279E-2"/>
                  <c:y val="-2.74513641822528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6-EAC8-8640-BA09-31E7A65618CE}"/>
                </c:ext>
              </c:extLst>
            </c:dLbl>
            <c:dLbl>
              <c:idx val="13"/>
              <c:layout>
                <c:manualLayout>
                  <c:x val="-7.0666058764493299E-3"/>
                  <c:y val="-3.20718259883149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7-EAC8-8640-BA09-31E7A65618CE}"/>
                </c:ext>
              </c:extLst>
            </c:dLbl>
            <c:dLbl>
              <c:idx val="14"/>
              <c:layout>
                <c:manualLayout>
                  <c:x val="-1.09815945183583E-2"/>
                  <c:y val="-5.28639041155945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8-EAC8-8640-BA09-31E7A65618CE}"/>
                </c:ext>
              </c:extLst>
            </c:dLbl>
            <c:dLbl>
              <c:idx val="18"/>
              <c:layout>
                <c:manualLayout>
                  <c:x val="-7.0666058764493802E-3"/>
                  <c:y val="-2.74513641822528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9-EAC8-8640-BA09-31E7A65618CE}"/>
                </c:ext>
              </c:extLst>
            </c:dLbl>
            <c:dLbl>
              <c:idx val="20"/>
              <c:layout>
                <c:manualLayout>
                  <c:x val="-2.2893127283679201E-2"/>
                  <c:y val="-4.272599242608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A-EAC8-8640-BA09-31E7A65618CE}"/>
                </c:ext>
              </c:extLst>
            </c:dLbl>
            <c:dLbl>
              <c:idx val="21"/>
              <c:layout>
                <c:manualLayout>
                  <c:x val="-2.9809401706503501E-2"/>
                  <c:y val="-4.50362233291118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B-EAC8-8640-BA09-31E7A65618CE}"/>
                </c:ext>
              </c:extLst>
            </c:dLbl>
            <c:dLbl>
              <c:idx val="22"/>
              <c:layout>
                <c:manualLayout>
                  <c:x val="-1.1539454710928401E-2"/>
                  <c:y val="-3.11748379109254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C-EAC8-8640-BA09-31E7A65618CE}"/>
                </c:ext>
              </c:extLst>
            </c:dLbl>
            <c:dLbl>
              <c:idx val="23"/>
              <c:layout>
                <c:manualLayout>
                  <c:x val="-9.67659830438862E-3"/>
                  <c:y val="-2.74513641822527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D-EAC8-8640-BA09-31E7A65618CE}"/>
                </c:ext>
              </c:extLst>
            </c:dLbl>
            <c:dLbl>
              <c:idx val="24"/>
              <c:layout>
                <c:manualLayout>
                  <c:x val="-1.2286590732328E-2"/>
                  <c:y val="-2.51411332792218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E-EAC8-8640-BA09-31E7A65618CE}"/>
                </c:ext>
              </c:extLst>
            </c:dLbl>
            <c:dLbl>
              <c:idx val="26"/>
              <c:layout>
                <c:manualLayout>
                  <c:x val="-9.6765983043887206E-3"/>
                  <c:y val="-2.74513641822528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F-EAC8-8640-BA09-31E7A65618CE}"/>
                </c:ext>
              </c:extLst>
            </c:dLbl>
            <c:dLbl>
              <c:idx val="27"/>
              <c:layout>
                <c:manualLayout>
                  <c:x val="-1.7506575588206501E-2"/>
                  <c:y val="-3.20718259883149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0-EAC8-8640-BA09-31E7A65618CE}"/>
                </c:ext>
              </c:extLst>
            </c:dLbl>
            <c:dLbl>
              <c:idx val="28"/>
              <c:layout>
                <c:manualLayout>
                  <c:x val="-8.3716020904189802E-3"/>
                  <c:y val="-2.51411332792218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1-EAC8-8640-BA09-31E7A65618CE}"/>
                </c:ext>
              </c:extLst>
            </c:dLbl>
            <c:dLbl>
              <c:idx val="29"/>
              <c:layout>
                <c:manualLayout>
                  <c:x val="-7.8171328328931703E-3"/>
                  <c:y val="-3.22135205021064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2-EAC8-8640-BA09-31E7A65618CE}"/>
                </c:ext>
              </c:extLst>
            </c:dLbl>
            <c:dLbl>
              <c:idx val="32"/>
              <c:layout>
                <c:manualLayout>
                  <c:x val="-2.0116568016145898E-2"/>
                  <c:y val="-3.90025186974081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3-EAC8-8640-BA09-31E7A65618CE}"/>
                </c:ext>
              </c:extLst>
            </c:dLbl>
            <c:dLbl>
              <c:idx val="33"/>
              <c:layout>
                <c:manualLayout>
                  <c:x val="-2.87197812456426E-2"/>
                  <c:y val="3.52981453029731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4-EAC8-8640-BA09-31E7A65618CE}"/>
                </c:ext>
              </c:extLst>
            </c:dLbl>
            <c:dLbl>
              <c:idx val="34"/>
              <c:layout>
                <c:manualLayout>
                  <c:x val="-2.2184935637483999E-2"/>
                  <c:y val="1.95047155996612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5-EAC8-8640-BA09-31E7A65618CE}"/>
                </c:ext>
              </c:extLst>
            </c:dLbl>
            <c:dLbl>
              <c:idx val="35"/>
              <c:layout>
                <c:manualLayout>
                  <c:x val="-3.8320237644948303E-2"/>
                  <c:y val="3.93148546391801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6-EAC8-8640-BA09-31E7A65618CE}"/>
                </c:ext>
              </c:extLst>
            </c:dLbl>
            <c:dLbl>
              <c:idx val="36"/>
              <c:layout>
                <c:manualLayout>
                  <c:x val="-4.9451136060857598E-3"/>
                  <c:y val="4.57989633430024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7-EAC8-8640-BA09-31E7A65618CE}"/>
                </c:ext>
              </c:extLst>
            </c:dLbl>
            <c:dLbl>
              <c:idx val="37"/>
              <c:layout>
                <c:manualLayout>
                  <c:x val="-4.1846707335281098E-2"/>
                  <c:y val="2.98507299783929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8-EAC8-8640-BA09-31E7A65618CE}"/>
                </c:ext>
              </c:extLst>
            </c:dLbl>
            <c:dLbl>
              <c:idx val="38"/>
              <c:layout>
                <c:manualLayout>
                  <c:x val="-1.1304041614376901E-2"/>
                  <c:y val="2.96273470217848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9-EAC8-8640-BA09-31E7A65618CE}"/>
                </c:ext>
              </c:extLst>
            </c:dLbl>
            <c:dLbl>
              <c:idx val="39"/>
              <c:layout>
                <c:manualLayout>
                  <c:x val="-1.56599545676358E-2"/>
                  <c:y val="2.478368416705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A-EAC8-8640-BA09-31E7A65618CE}"/>
                </c:ext>
              </c:extLst>
            </c:dLbl>
            <c:dLbl>
              <c:idx val="40"/>
              <c:layout>
                <c:manualLayout>
                  <c:x val="-3.0386168930835102E-2"/>
                  <c:y val="1.93984813597109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B-EAC8-8640-BA09-31E7A65618CE}"/>
                </c:ext>
              </c:extLst>
            </c:dLbl>
            <c:dLbl>
              <c:idx val="41"/>
              <c:layout>
                <c:manualLayout>
                  <c:x val="-1.16778665140951E-2"/>
                  <c:y val="5.88956077599019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C-EAC8-8640-BA09-31E7A65618CE}"/>
                </c:ext>
              </c:extLst>
            </c:dLbl>
            <c:dLbl>
              <c:idx val="42"/>
              <c:layout>
                <c:manualLayout>
                  <c:x val="-3.6902107507232197E-2"/>
                  <c:y val="3.117283692352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D-EAC8-8640-BA09-31E7A65618CE}"/>
                </c:ext>
              </c:extLst>
            </c:dLbl>
            <c:dLbl>
              <c:idx val="43"/>
              <c:layout>
                <c:manualLayout>
                  <c:x val="-1.34121756557786E-2"/>
                  <c:y val="4.50342223417155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E-EAC8-8640-BA09-31E7A65618CE}"/>
                </c:ext>
              </c:extLst>
            </c:dLbl>
            <c:dLbl>
              <c:idx val="44"/>
              <c:layout>
                <c:manualLayout>
                  <c:x val="-5.21998485587868E-3"/>
                  <c:y val="6.12058386629329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F-EAC8-8640-BA09-31E7A65618CE}"/>
                </c:ext>
              </c:extLst>
            </c:dLbl>
            <c:dLbl>
              <c:idx val="45"/>
              <c:layout>
                <c:manualLayout>
                  <c:x val="-2.92156798069509E-2"/>
                  <c:y val="3.95453320056479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0-EAC8-8640-BA09-31E7A65618CE}"/>
                </c:ext>
              </c:extLst>
            </c:dLbl>
            <c:dLbl>
              <c:idx val="46"/>
              <c:layout>
                <c:manualLayout>
                  <c:x val="-2.6605687379011599E-2"/>
                  <c:y val="2.106348478139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1-EAC8-8640-BA09-31E7A65618CE}"/>
                </c:ext>
              </c:extLst>
            </c:dLbl>
            <c:dLbl>
              <c:idx val="47"/>
              <c:layout>
                <c:manualLayout>
                  <c:x val="-1.6165717667254501E-2"/>
                  <c:y val="2.10634847813991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2-EAC8-8640-BA09-31E7A65618CE}"/>
                </c:ext>
              </c:extLst>
            </c:dLbl>
            <c:dLbl>
              <c:idx val="48"/>
              <c:layout>
                <c:manualLayout>
                  <c:x val="-8.3357403834368494E-3"/>
                  <c:y val="7.2020993632130499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3-EAC8-8640-BA09-31E7A65618CE}"/>
                </c:ext>
              </c:extLst>
            </c:dLbl>
            <c:dLbl>
              <c:idx val="49"/>
              <c:layout>
                <c:manualLayout>
                  <c:x val="-1.6165717667254501E-2"/>
                  <c:y val="2.799417749049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4-EAC8-8640-BA09-31E7A65618CE}"/>
                </c:ext>
              </c:extLst>
            </c:dLbl>
            <c:dLbl>
              <c:idx val="50"/>
              <c:layout>
                <c:manualLayout>
                  <c:x val="-2.0080706309163501E-2"/>
                  <c:y val="4.64760247147410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5-EAC8-8640-BA09-31E7A65618CE}"/>
                </c:ext>
              </c:extLst>
            </c:dLbl>
            <c:dLbl>
              <c:idx val="51"/>
              <c:layout>
                <c:manualLayout>
                  <c:x val="-1.74707138812242E-2"/>
                  <c:y val="3.49248701995858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6-EAC8-8640-BA09-31E7A65618CE}"/>
                </c:ext>
              </c:extLst>
            </c:dLbl>
            <c:dLbl>
              <c:idx val="52"/>
              <c:layout>
                <c:manualLayout>
                  <c:x val="-1.74707138812242E-2"/>
                  <c:y val="4.4165793811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7-EAC8-8640-BA09-31E7A65618CE}"/>
                </c:ext>
              </c:extLst>
            </c:dLbl>
            <c:dLbl>
              <c:idx val="53"/>
              <c:layout>
                <c:manualLayout>
                  <c:x val="-1.48607214532849E-2"/>
                  <c:y val="2.106348478139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8-EAC8-8640-BA09-31E7A65618CE}"/>
                </c:ext>
              </c:extLst>
            </c:dLbl>
            <c:dLbl>
              <c:idx val="54"/>
              <c:layout>
                <c:manualLayout>
                  <c:x val="-7.1024675834316497E-3"/>
                  <c:y val="3.49248701995858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9-EAC8-8640-BA09-31E7A65618CE}"/>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CF56AD"/>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Feuil1!$A$2:$A$57</c:f>
              <c:numCache>
                <c:formatCode>dd\ mmmm</c:formatCode>
                <c:ptCount val="56"/>
                <c:pt idx="0">
                  <c:v>42772</c:v>
                </c:pt>
                <c:pt idx="1">
                  <c:v>42773</c:v>
                </c:pt>
                <c:pt idx="2">
                  <c:v>42774</c:v>
                </c:pt>
                <c:pt idx="3">
                  <c:v>42775</c:v>
                </c:pt>
                <c:pt idx="4">
                  <c:v>42776</c:v>
                </c:pt>
                <c:pt idx="5">
                  <c:v>42779</c:v>
                </c:pt>
                <c:pt idx="6">
                  <c:v>42780</c:v>
                </c:pt>
                <c:pt idx="7">
                  <c:v>42781</c:v>
                </c:pt>
                <c:pt idx="8">
                  <c:v>42782</c:v>
                </c:pt>
                <c:pt idx="9">
                  <c:v>42783</c:v>
                </c:pt>
                <c:pt idx="10">
                  <c:v>42786</c:v>
                </c:pt>
                <c:pt idx="11">
                  <c:v>42787</c:v>
                </c:pt>
                <c:pt idx="12">
                  <c:v>42788</c:v>
                </c:pt>
                <c:pt idx="13">
                  <c:v>42789</c:v>
                </c:pt>
                <c:pt idx="14">
                  <c:v>42790</c:v>
                </c:pt>
                <c:pt idx="15">
                  <c:v>42793</c:v>
                </c:pt>
                <c:pt idx="16">
                  <c:v>42794</c:v>
                </c:pt>
                <c:pt idx="17">
                  <c:v>42795</c:v>
                </c:pt>
                <c:pt idx="18">
                  <c:v>42796</c:v>
                </c:pt>
                <c:pt idx="19">
                  <c:v>42797</c:v>
                </c:pt>
                <c:pt idx="20">
                  <c:v>42800</c:v>
                </c:pt>
                <c:pt idx="21">
                  <c:v>42801</c:v>
                </c:pt>
                <c:pt idx="22">
                  <c:v>42802</c:v>
                </c:pt>
                <c:pt idx="23">
                  <c:v>42803</c:v>
                </c:pt>
                <c:pt idx="24">
                  <c:v>42804</c:v>
                </c:pt>
                <c:pt idx="25">
                  <c:v>42807</c:v>
                </c:pt>
                <c:pt idx="26">
                  <c:v>42808</c:v>
                </c:pt>
                <c:pt idx="27">
                  <c:v>42809</c:v>
                </c:pt>
                <c:pt idx="28">
                  <c:v>42810</c:v>
                </c:pt>
                <c:pt idx="29">
                  <c:v>42811</c:v>
                </c:pt>
                <c:pt idx="30">
                  <c:v>42814</c:v>
                </c:pt>
                <c:pt idx="31">
                  <c:v>42815</c:v>
                </c:pt>
                <c:pt idx="32">
                  <c:v>42816</c:v>
                </c:pt>
                <c:pt idx="33">
                  <c:v>42817</c:v>
                </c:pt>
                <c:pt idx="34">
                  <c:v>42818</c:v>
                </c:pt>
                <c:pt idx="35">
                  <c:v>42821</c:v>
                </c:pt>
                <c:pt idx="36">
                  <c:v>42822</c:v>
                </c:pt>
                <c:pt idx="37">
                  <c:v>42823</c:v>
                </c:pt>
                <c:pt idx="38">
                  <c:v>42824</c:v>
                </c:pt>
                <c:pt idx="39">
                  <c:v>42825</c:v>
                </c:pt>
                <c:pt idx="40">
                  <c:v>42828</c:v>
                </c:pt>
                <c:pt idx="41">
                  <c:v>42829</c:v>
                </c:pt>
                <c:pt idx="42">
                  <c:v>42830</c:v>
                </c:pt>
                <c:pt idx="43">
                  <c:v>42831</c:v>
                </c:pt>
                <c:pt idx="44">
                  <c:v>42832</c:v>
                </c:pt>
                <c:pt idx="45">
                  <c:v>42835</c:v>
                </c:pt>
                <c:pt idx="46">
                  <c:v>42836</c:v>
                </c:pt>
                <c:pt idx="47">
                  <c:v>42837</c:v>
                </c:pt>
                <c:pt idx="48">
                  <c:v>42838</c:v>
                </c:pt>
                <c:pt idx="49">
                  <c:v>42839</c:v>
                </c:pt>
                <c:pt idx="50">
                  <c:v>42842</c:v>
                </c:pt>
                <c:pt idx="51">
                  <c:v>42843</c:v>
                </c:pt>
                <c:pt idx="52">
                  <c:v>42844</c:v>
                </c:pt>
                <c:pt idx="53">
                  <c:v>42845</c:v>
                </c:pt>
                <c:pt idx="54">
                  <c:v>42846</c:v>
                </c:pt>
                <c:pt idx="55">
                  <c:v>42847</c:v>
                </c:pt>
              </c:numCache>
            </c:numRef>
          </c:cat>
          <c:val>
            <c:numRef>
              <c:f>Feuil1!$G$2:$G$57</c:f>
              <c:numCache>
                <c:formatCode>0%</c:formatCode>
                <c:ptCount val="56"/>
                <c:pt idx="0">
                  <c:v>0.14000000000000001</c:v>
                </c:pt>
                <c:pt idx="1">
                  <c:v>0.14000000000000001</c:v>
                </c:pt>
                <c:pt idx="2">
                  <c:v>0.15</c:v>
                </c:pt>
                <c:pt idx="3">
                  <c:v>0.16</c:v>
                </c:pt>
                <c:pt idx="4">
                  <c:v>0.16</c:v>
                </c:pt>
                <c:pt idx="5">
                  <c:v>0.15</c:v>
                </c:pt>
                <c:pt idx="6">
                  <c:v>0.15</c:v>
                </c:pt>
                <c:pt idx="7">
                  <c:v>0.15</c:v>
                </c:pt>
                <c:pt idx="8">
                  <c:v>0.16</c:v>
                </c:pt>
                <c:pt idx="9">
                  <c:v>0.16</c:v>
                </c:pt>
                <c:pt idx="10">
                  <c:v>0.16</c:v>
                </c:pt>
                <c:pt idx="11">
                  <c:v>0.15</c:v>
                </c:pt>
                <c:pt idx="12">
                  <c:v>0.14000000000000001</c:v>
                </c:pt>
                <c:pt idx="13">
                  <c:v>0.13</c:v>
                </c:pt>
                <c:pt idx="14">
                  <c:v>0.13</c:v>
                </c:pt>
                <c:pt idx="15">
                  <c:v>0.15</c:v>
                </c:pt>
                <c:pt idx="16">
                  <c:v>0.15</c:v>
                </c:pt>
                <c:pt idx="17">
                  <c:v>0.16</c:v>
                </c:pt>
                <c:pt idx="18">
                  <c:v>0.16</c:v>
                </c:pt>
                <c:pt idx="19">
                  <c:v>0.15</c:v>
                </c:pt>
                <c:pt idx="20">
                  <c:v>0.15</c:v>
                </c:pt>
                <c:pt idx="21">
                  <c:v>0.16</c:v>
                </c:pt>
                <c:pt idx="22">
                  <c:v>0.16</c:v>
                </c:pt>
                <c:pt idx="23">
                  <c:v>0.15</c:v>
                </c:pt>
                <c:pt idx="24">
                  <c:v>0.14000000000000001</c:v>
                </c:pt>
                <c:pt idx="25">
                  <c:v>0.14000000000000001</c:v>
                </c:pt>
                <c:pt idx="26">
                  <c:v>0.14000000000000001</c:v>
                </c:pt>
                <c:pt idx="27">
                  <c:v>0.13</c:v>
                </c:pt>
                <c:pt idx="28">
                  <c:v>0.13</c:v>
                </c:pt>
                <c:pt idx="29">
                  <c:v>0.12</c:v>
                </c:pt>
                <c:pt idx="30">
                  <c:v>0.13</c:v>
                </c:pt>
                <c:pt idx="31">
                  <c:v>0.14000000000000001</c:v>
                </c:pt>
                <c:pt idx="32">
                  <c:v>0.13</c:v>
                </c:pt>
                <c:pt idx="33">
                  <c:v>0.12</c:v>
                </c:pt>
                <c:pt idx="34">
                  <c:v>0.11</c:v>
                </c:pt>
                <c:pt idx="35">
                  <c:v>0.11</c:v>
                </c:pt>
                <c:pt idx="36">
                  <c:v>0.1</c:v>
                </c:pt>
                <c:pt idx="37">
                  <c:v>0.1</c:v>
                </c:pt>
                <c:pt idx="38">
                  <c:v>0.1</c:v>
                </c:pt>
                <c:pt idx="39">
                  <c:v>0.11</c:v>
                </c:pt>
                <c:pt idx="40">
                  <c:v>0.11</c:v>
                </c:pt>
                <c:pt idx="41">
                  <c:v>0.1</c:v>
                </c:pt>
                <c:pt idx="42">
                  <c:v>0.1</c:v>
                </c:pt>
                <c:pt idx="43">
                  <c:v>0.1</c:v>
                </c:pt>
                <c:pt idx="44">
                  <c:v>0.1</c:v>
                </c:pt>
                <c:pt idx="45">
                  <c:v>0.09</c:v>
                </c:pt>
                <c:pt idx="46">
                  <c:v>0.08</c:v>
                </c:pt>
                <c:pt idx="47">
                  <c:v>7.0000000000000007E-2</c:v>
                </c:pt>
                <c:pt idx="48">
                  <c:v>0.08</c:v>
                </c:pt>
                <c:pt idx="49">
                  <c:v>0.09</c:v>
                </c:pt>
                <c:pt idx="50">
                  <c:v>0.08</c:v>
                </c:pt>
                <c:pt idx="51">
                  <c:v>0.08</c:v>
                </c:pt>
                <c:pt idx="52">
                  <c:v>0.08</c:v>
                </c:pt>
                <c:pt idx="53">
                  <c:v>0.08</c:v>
                </c:pt>
                <c:pt idx="54">
                  <c:v>0.08</c:v>
                </c:pt>
                <c:pt idx="55">
                  <c:v>0.08</c:v>
                </c:pt>
              </c:numCache>
            </c:numRef>
          </c:val>
          <c:smooth val="1"/>
          <c:extLst>
            <c:ext xmlns:c16="http://schemas.microsoft.com/office/drawing/2014/chart" uri="{C3380CC4-5D6E-409C-BE32-E72D297353CC}">
              <c16:uniqueId val="{0000005A-EAC8-8640-BA09-31E7A65618CE}"/>
            </c:ext>
          </c:extLst>
        </c:ser>
        <c:dLbls>
          <c:showLegendKey val="0"/>
          <c:showVal val="1"/>
          <c:showCatName val="0"/>
          <c:showSerName val="0"/>
          <c:showPercent val="0"/>
          <c:showBubbleSize val="0"/>
        </c:dLbls>
        <c:marker val="1"/>
        <c:smooth val="0"/>
        <c:axId val="-2050518584"/>
        <c:axId val="-2050727432"/>
      </c:lineChart>
      <c:dateAx>
        <c:axId val="-2050518584"/>
        <c:scaling>
          <c:orientation val="minMax"/>
        </c:scaling>
        <c:delete val="0"/>
        <c:axPos val="b"/>
        <c:numFmt formatCode="dd\ mm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2050727432"/>
        <c:crosses val="autoZero"/>
        <c:auto val="1"/>
        <c:lblOffset val="100"/>
        <c:baseTimeUnit val="days"/>
      </c:dateAx>
      <c:valAx>
        <c:axId val="-2050727432"/>
        <c:scaling>
          <c:orientation val="minMax"/>
          <c:min val="0.05"/>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050518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rgbClr val="9B1326"/>
                </a:solidFill>
                <a:latin typeface="+mn-lt"/>
                <a:ea typeface="+mn-ea"/>
                <a:cs typeface="+mn-cs"/>
              </a:defRPr>
            </a:pPr>
            <a:endParaRPr lang="fr-FR"/>
          </a:p>
        </c:txPr>
      </c:legendEntry>
      <c:legendEntry>
        <c:idx val="1"/>
        <c:txPr>
          <a:bodyPr rot="0" spcFirstLastPara="1" vertOverflow="ellipsis" vert="horz" wrap="square" anchor="ctr" anchorCtr="1"/>
          <a:lstStyle/>
          <a:p>
            <a:pPr>
              <a:defRPr sz="1400" b="0" i="0" u="none" strike="noStrike" kern="1200" baseline="0">
                <a:solidFill>
                  <a:srgbClr val="CF56AD"/>
                </a:solidFill>
                <a:latin typeface="+mn-lt"/>
                <a:ea typeface="+mn-ea"/>
                <a:cs typeface="+mn-cs"/>
              </a:defRPr>
            </a:pPr>
            <a:endParaRPr lang="fr-FR"/>
          </a:p>
        </c:txPr>
      </c:legendEntry>
      <c:layout>
        <c:manualLayout>
          <c:xMode val="edge"/>
          <c:yMode val="edge"/>
          <c:x val="0.26360923522186802"/>
          <c:y val="0.90387638554734095"/>
          <c:w val="0.60695415013971199"/>
          <c:h val="8.785326051178560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Feuil1!$B$1</c:f>
              <c:strCache>
                <c:ptCount val="1"/>
                <c:pt idx="0">
                  <c:v>Série 1</c:v>
                </c:pt>
              </c:strCache>
            </c:strRef>
          </c:tx>
          <c:spPr>
            <a:solidFill>
              <a:schemeClr val="accent1"/>
            </a:solidFill>
            <a:ln>
              <a:noFill/>
            </a:ln>
            <a:effectLst/>
          </c:spPr>
          <c:invertIfNegative val="0"/>
          <c:dPt>
            <c:idx val="0"/>
            <c:invertIfNegative val="0"/>
            <c:bubble3D val="0"/>
            <c:spPr>
              <a:solidFill>
                <a:srgbClr val="F5BE23"/>
              </a:solidFill>
              <a:ln>
                <a:noFill/>
              </a:ln>
              <a:effectLst/>
            </c:spPr>
            <c:extLst>
              <c:ext xmlns:c16="http://schemas.microsoft.com/office/drawing/2014/chart" uri="{C3380CC4-5D6E-409C-BE32-E72D297353CC}">
                <c16:uniqueId val="{00000001-F8B0-434F-B4D9-F42D6258F523}"/>
              </c:ext>
            </c:extLst>
          </c:dPt>
          <c:dPt>
            <c:idx val="2"/>
            <c:invertIfNegative val="0"/>
            <c:bubble3D val="0"/>
            <c:spPr>
              <a:solidFill>
                <a:srgbClr val="057C85"/>
              </a:solidFill>
              <a:ln>
                <a:noFill/>
              </a:ln>
              <a:effectLst/>
            </c:spPr>
            <c:extLst>
              <c:ext xmlns:c16="http://schemas.microsoft.com/office/drawing/2014/chart" uri="{C3380CC4-5D6E-409C-BE32-E72D297353CC}">
                <c16:uniqueId val="{00000003-F8B0-434F-B4D9-F42D6258F523}"/>
              </c:ext>
            </c:extLst>
          </c:dPt>
          <c:dPt>
            <c:idx val="3"/>
            <c:invertIfNegative val="0"/>
            <c:bubble3D val="0"/>
            <c:spPr>
              <a:solidFill>
                <a:srgbClr val="3C3C3B"/>
              </a:solidFill>
              <a:ln>
                <a:noFill/>
              </a:ln>
              <a:effectLst/>
            </c:spPr>
            <c:extLst>
              <c:ext xmlns:c16="http://schemas.microsoft.com/office/drawing/2014/chart" uri="{C3380CC4-5D6E-409C-BE32-E72D297353CC}">
                <c16:uniqueId val="{00000005-F8B0-434F-B4D9-F42D6258F523}"/>
              </c:ext>
            </c:extLst>
          </c:dPt>
          <c:dPt>
            <c:idx val="4"/>
            <c:invertIfNegative val="0"/>
            <c:bubble3D val="0"/>
            <c:spPr>
              <a:solidFill>
                <a:srgbClr val="878787"/>
              </a:solidFill>
              <a:ln>
                <a:noFill/>
              </a:ln>
              <a:effectLst/>
            </c:spPr>
            <c:extLst>
              <c:ext xmlns:c16="http://schemas.microsoft.com/office/drawing/2014/chart" uri="{C3380CC4-5D6E-409C-BE32-E72D297353CC}">
                <c16:uniqueId val="{00000007-F8B0-434F-B4D9-F42D6258F523}"/>
              </c:ext>
            </c:extLst>
          </c:dPt>
          <c:dPt>
            <c:idx val="5"/>
            <c:invertIfNegative val="0"/>
            <c:bubble3D val="0"/>
            <c:spPr>
              <a:solidFill>
                <a:srgbClr val="6B86B5"/>
              </a:solidFill>
              <a:ln>
                <a:noFill/>
              </a:ln>
              <a:effectLst/>
            </c:spPr>
            <c:extLst>
              <c:ext xmlns:c16="http://schemas.microsoft.com/office/drawing/2014/chart" uri="{C3380CC4-5D6E-409C-BE32-E72D297353CC}">
                <c16:uniqueId val="{00000009-F8B0-434F-B4D9-F42D6258F523}"/>
              </c:ext>
            </c:extLst>
          </c:dPt>
          <c:dPt>
            <c:idx val="6"/>
            <c:invertIfNegative val="0"/>
            <c:bubble3D val="0"/>
            <c:spPr>
              <a:solidFill>
                <a:srgbClr val="874D91"/>
              </a:solidFill>
              <a:ln>
                <a:noFill/>
              </a:ln>
              <a:effectLst/>
            </c:spPr>
            <c:extLst>
              <c:ext xmlns:c16="http://schemas.microsoft.com/office/drawing/2014/chart" uri="{C3380CC4-5D6E-409C-BE32-E72D297353CC}">
                <c16:uniqueId val="{0000000B-F8B0-434F-B4D9-F42D6258F523}"/>
              </c:ext>
            </c:extLst>
          </c:dPt>
          <c:dPt>
            <c:idx val="7"/>
            <c:invertIfNegative val="0"/>
            <c:bubble3D val="0"/>
            <c:spPr>
              <a:solidFill>
                <a:srgbClr val="CE5BA8"/>
              </a:solidFill>
              <a:ln>
                <a:noFill/>
              </a:ln>
              <a:effectLst/>
            </c:spPr>
            <c:extLst>
              <c:ext xmlns:c16="http://schemas.microsoft.com/office/drawing/2014/chart" uri="{C3380CC4-5D6E-409C-BE32-E72D297353CC}">
                <c16:uniqueId val="{0000000D-F8B0-434F-B4D9-F42D6258F523}"/>
              </c:ext>
            </c:extLst>
          </c:dPt>
          <c:dPt>
            <c:idx val="8"/>
            <c:invertIfNegative val="0"/>
            <c:bubble3D val="0"/>
            <c:spPr>
              <a:solidFill>
                <a:srgbClr val="991629"/>
              </a:solidFill>
              <a:ln>
                <a:noFill/>
              </a:ln>
              <a:effectLst/>
            </c:spPr>
            <c:extLst>
              <c:ext xmlns:c16="http://schemas.microsoft.com/office/drawing/2014/chart" uri="{C3380CC4-5D6E-409C-BE32-E72D297353CC}">
                <c16:uniqueId val="{0000000F-F8B0-434F-B4D9-F42D6258F523}"/>
              </c:ext>
            </c:extLst>
          </c:dPt>
          <c:dPt>
            <c:idx val="9"/>
            <c:invertIfNegative val="0"/>
            <c:bubble3D val="0"/>
            <c:spPr>
              <a:solidFill>
                <a:srgbClr val="E6332A"/>
              </a:solidFill>
              <a:ln>
                <a:noFill/>
              </a:ln>
              <a:effectLst/>
            </c:spPr>
            <c:extLst>
              <c:ext xmlns:c16="http://schemas.microsoft.com/office/drawing/2014/chart" uri="{C3380CC4-5D6E-409C-BE32-E72D297353CC}">
                <c16:uniqueId val="{00000011-F8B0-434F-B4D9-F42D6258F523}"/>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Feuil1!$A$2:$A$12</c:f>
              <c:strCache>
                <c:ptCount val="11"/>
                <c:pt idx="0">
                  <c:v>Jean Lassalle</c:v>
                </c:pt>
                <c:pt idx="1">
                  <c:v>Jacques Cheminade</c:v>
                </c:pt>
                <c:pt idx="2">
                  <c:v>François Asselineau</c:v>
                </c:pt>
                <c:pt idx="3">
                  <c:v>Marine Le Pen</c:v>
                </c:pt>
                <c:pt idx="4">
                  <c:v>Nicolas Dupont-Aignan</c:v>
                </c:pt>
                <c:pt idx="5">
                  <c:v>François Fillon</c:v>
                </c:pt>
                <c:pt idx="6">
                  <c:v>Emmanuel Macron</c:v>
                </c:pt>
                <c:pt idx="7">
                  <c:v>Benoit Hamon</c:v>
                </c:pt>
                <c:pt idx="8">
                  <c:v>Jean-Luc Mélenchon</c:v>
                </c:pt>
                <c:pt idx="9">
                  <c:v>Philippe Poutou</c:v>
                </c:pt>
                <c:pt idx="10">
                  <c:v>Nathalie Arthaud</c:v>
                </c:pt>
              </c:strCache>
            </c:strRef>
          </c:cat>
          <c:val>
            <c:numRef>
              <c:f>Feuil1!$B$2:$B$12</c:f>
              <c:numCache>
                <c:formatCode>0%</c:formatCode>
                <c:ptCount val="11"/>
                <c:pt idx="0">
                  <c:v>0.01</c:v>
                </c:pt>
                <c:pt idx="1">
                  <c:v>0</c:v>
                </c:pt>
                <c:pt idx="2">
                  <c:v>0.01</c:v>
                </c:pt>
                <c:pt idx="3">
                  <c:v>0.22</c:v>
                </c:pt>
                <c:pt idx="4">
                  <c:v>0.04</c:v>
                </c:pt>
                <c:pt idx="5">
                  <c:v>0.21</c:v>
                </c:pt>
                <c:pt idx="6">
                  <c:v>0.24</c:v>
                </c:pt>
                <c:pt idx="7">
                  <c:v>0.08</c:v>
                </c:pt>
                <c:pt idx="8">
                  <c:v>0.18</c:v>
                </c:pt>
                <c:pt idx="9">
                  <c:v>0.01</c:v>
                </c:pt>
                <c:pt idx="10">
                  <c:v>0</c:v>
                </c:pt>
              </c:numCache>
            </c:numRef>
          </c:val>
          <c:extLst>
            <c:ext xmlns:c16="http://schemas.microsoft.com/office/drawing/2014/chart" uri="{C3380CC4-5D6E-409C-BE32-E72D297353CC}">
              <c16:uniqueId val="{00000012-F8B0-434F-B4D9-F42D6258F523}"/>
            </c:ext>
          </c:extLst>
        </c:ser>
        <c:dLbls>
          <c:dLblPos val="outEnd"/>
          <c:showLegendKey val="0"/>
          <c:showVal val="1"/>
          <c:showCatName val="0"/>
          <c:showSerName val="0"/>
          <c:showPercent val="0"/>
          <c:showBubbleSize val="0"/>
        </c:dLbls>
        <c:gapWidth val="182"/>
        <c:axId val="426572464"/>
        <c:axId val="426571680"/>
      </c:barChart>
      <c:catAx>
        <c:axId val="426572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426571680"/>
        <c:crosses val="autoZero"/>
        <c:auto val="1"/>
        <c:lblAlgn val="ctr"/>
        <c:lblOffset val="100"/>
        <c:noMultiLvlLbl val="0"/>
      </c:catAx>
      <c:valAx>
        <c:axId val="426571680"/>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426572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B71262-FA96-C34B-9346-8321A503C188}" type="doc">
      <dgm:prSet loTypeId="urn:microsoft.com/office/officeart/2005/8/layout/radial4" loCatId="" qsTypeId="urn:microsoft.com/office/officeart/2005/8/quickstyle/3D7" qsCatId="3D" csTypeId="urn:microsoft.com/office/officeart/2005/8/colors/colorful2" csCatId="colorful" phldr="1"/>
      <dgm:spPr/>
      <dgm:t>
        <a:bodyPr/>
        <a:lstStyle/>
        <a:p>
          <a:endParaRPr lang="fr-FR"/>
        </a:p>
      </dgm:t>
    </dgm:pt>
    <dgm:pt modelId="{35E35B6D-3453-A440-B120-A3E821E4B8FA}">
      <dgm:prSet phldrT="[Texte]"/>
      <dgm:spPr/>
      <dgm:t>
        <a:bodyPr/>
        <a:lstStyle/>
        <a:p>
          <a:r>
            <a:rPr lang="fr-FR" b="1" dirty="0">
              <a:solidFill>
                <a:srgbClr val="E40546"/>
              </a:solidFill>
            </a:rPr>
            <a:t>Inégale au final</a:t>
          </a:r>
        </a:p>
      </dgm:t>
    </dgm:pt>
    <dgm:pt modelId="{8814DD32-1662-7446-B9B8-4EAC1300F00C}" type="parTrans" cxnId="{ABBEB1EE-A63D-9748-8FB4-57AD66BB702A}">
      <dgm:prSet/>
      <dgm:spPr/>
      <dgm:t>
        <a:bodyPr/>
        <a:lstStyle/>
        <a:p>
          <a:endParaRPr lang="fr-FR"/>
        </a:p>
      </dgm:t>
    </dgm:pt>
    <dgm:pt modelId="{D4A39E50-637E-B44C-806B-07C94E85E0C2}" type="sibTrans" cxnId="{ABBEB1EE-A63D-9748-8FB4-57AD66BB702A}">
      <dgm:prSet/>
      <dgm:spPr/>
      <dgm:t>
        <a:bodyPr/>
        <a:lstStyle/>
        <a:p>
          <a:endParaRPr lang="fr-FR"/>
        </a:p>
      </dgm:t>
    </dgm:pt>
    <dgm:pt modelId="{B6D9973C-59B0-C040-B6F1-C03B782230B4}">
      <dgm:prSet phldrT="[Texte]"/>
      <dgm:spPr/>
      <dgm:t>
        <a:bodyPr/>
        <a:lstStyle/>
        <a:p>
          <a:r>
            <a:rPr lang="fr-FR" b="1"/>
            <a:t>Conjoncturels, selon les bouleversements  politiques </a:t>
          </a:r>
          <a:endParaRPr lang="fr-FR" dirty="0"/>
        </a:p>
      </dgm:t>
    </dgm:pt>
    <dgm:pt modelId="{6BDAE348-5DFC-7C44-814B-712EB370A127}" type="parTrans" cxnId="{DE90FAF7-5964-5444-AA3F-164D860013B7}">
      <dgm:prSet/>
      <dgm:spPr/>
      <dgm:t>
        <a:bodyPr/>
        <a:lstStyle/>
        <a:p>
          <a:endParaRPr lang="fr-FR"/>
        </a:p>
      </dgm:t>
    </dgm:pt>
    <dgm:pt modelId="{9B15C5CC-A141-A84B-A73A-5756F7A8207A}" type="sibTrans" cxnId="{DE90FAF7-5964-5444-AA3F-164D860013B7}">
      <dgm:prSet/>
      <dgm:spPr/>
      <dgm:t>
        <a:bodyPr/>
        <a:lstStyle/>
        <a:p>
          <a:endParaRPr lang="fr-FR"/>
        </a:p>
      </dgm:t>
    </dgm:pt>
    <dgm:pt modelId="{EB60992F-C258-B34E-AC7F-E452158CF9DE}">
      <dgm:prSet phldrT="[Texte]"/>
      <dgm:spPr/>
      <dgm:t>
        <a:bodyPr/>
        <a:lstStyle/>
        <a:p>
          <a:r>
            <a:rPr lang="fr-FR" b="1"/>
            <a:t>« Personnel », selon les instituts</a:t>
          </a:r>
          <a:endParaRPr lang="fr-FR" b="1" dirty="0"/>
        </a:p>
      </dgm:t>
    </dgm:pt>
    <dgm:pt modelId="{260613AA-19F0-284A-95E9-D68F37BF4EC5}" type="parTrans" cxnId="{233D7A35-DFFE-6941-8522-288EDC0BE6BD}">
      <dgm:prSet/>
      <dgm:spPr/>
      <dgm:t>
        <a:bodyPr/>
        <a:lstStyle/>
        <a:p>
          <a:endParaRPr lang="fr-FR"/>
        </a:p>
      </dgm:t>
    </dgm:pt>
    <dgm:pt modelId="{6EB06356-052E-BA48-BF86-DE8EE913D831}" type="sibTrans" cxnId="{233D7A35-DFFE-6941-8522-288EDC0BE6BD}">
      <dgm:prSet/>
      <dgm:spPr/>
      <dgm:t>
        <a:bodyPr/>
        <a:lstStyle/>
        <a:p>
          <a:endParaRPr lang="fr-FR"/>
        </a:p>
      </dgm:t>
    </dgm:pt>
    <dgm:pt modelId="{A98E2575-1F57-C744-BE47-9531378B95E8}">
      <dgm:prSet phldrT="[Texte]"/>
      <dgm:spPr/>
      <dgm:t>
        <a:bodyPr/>
        <a:lstStyle/>
        <a:p>
          <a:r>
            <a:rPr lang="fr-FR" b="1"/>
            <a:t>Structurels, selon le type de scrutin</a:t>
          </a:r>
          <a:endParaRPr lang="fr-FR" b="1" dirty="0"/>
        </a:p>
      </dgm:t>
    </dgm:pt>
    <dgm:pt modelId="{8F86D9B0-918A-6541-9126-6CB5FADEF0C4}" type="parTrans" cxnId="{6E6CEE62-8AEF-224B-BBC9-BACF747A29DE}">
      <dgm:prSet/>
      <dgm:spPr/>
      <dgm:t>
        <a:bodyPr/>
        <a:lstStyle/>
        <a:p>
          <a:endParaRPr lang="fr-FR"/>
        </a:p>
      </dgm:t>
    </dgm:pt>
    <dgm:pt modelId="{B481D18F-8ABA-2A40-932D-B722B7855864}" type="sibTrans" cxnId="{6E6CEE62-8AEF-224B-BBC9-BACF747A29DE}">
      <dgm:prSet/>
      <dgm:spPr/>
      <dgm:t>
        <a:bodyPr/>
        <a:lstStyle/>
        <a:p>
          <a:endParaRPr lang="fr-FR"/>
        </a:p>
      </dgm:t>
    </dgm:pt>
    <dgm:pt modelId="{ACCEC15E-0779-2B4B-A8DD-044D88F86F86}" type="pres">
      <dgm:prSet presAssocID="{B3B71262-FA96-C34B-9346-8321A503C188}" presName="cycle" presStyleCnt="0">
        <dgm:presLayoutVars>
          <dgm:chMax val="1"/>
          <dgm:dir/>
          <dgm:animLvl val="ctr"/>
          <dgm:resizeHandles val="exact"/>
        </dgm:presLayoutVars>
      </dgm:prSet>
      <dgm:spPr/>
    </dgm:pt>
    <dgm:pt modelId="{BFC597E1-2FB9-7541-A6D6-EC5340A3E2BD}" type="pres">
      <dgm:prSet presAssocID="{35E35B6D-3453-A440-B120-A3E821E4B8FA}" presName="centerShape" presStyleLbl="node0" presStyleIdx="0" presStyleCnt="1"/>
      <dgm:spPr/>
    </dgm:pt>
    <dgm:pt modelId="{38CD06AC-AF4F-444A-AD03-02861FAF464C}" type="pres">
      <dgm:prSet presAssocID="{6BDAE348-5DFC-7C44-814B-712EB370A127}" presName="parTrans" presStyleLbl="bgSibTrans2D1" presStyleIdx="0" presStyleCnt="3"/>
      <dgm:spPr/>
    </dgm:pt>
    <dgm:pt modelId="{4D30DD38-826A-B642-9FB0-D8F24BB5E6EB}" type="pres">
      <dgm:prSet presAssocID="{B6D9973C-59B0-C040-B6F1-C03B782230B4}" presName="node" presStyleLbl="node1" presStyleIdx="0" presStyleCnt="3">
        <dgm:presLayoutVars>
          <dgm:bulletEnabled val="1"/>
        </dgm:presLayoutVars>
      </dgm:prSet>
      <dgm:spPr/>
    </dgm:pt>
    <dgm:pt modelId="{5195D5D0-12F0-C945-8D14-6331C5DA5B78}" type="pres">
      <dgm:prSet presAssocID="{260613AA-19F0-284A-95E9-D68F37BF4EC5}" presName="parTrans" presStyleLbl="bgSibTrans2D1" presStyleIdx="1" presStyleCnt="3"/>
      <dgm:spPr/>
    </dgm:pt>
    <dgm:pt modelId="{2DC1F974-617E-5740-880B-54A7FA2D9CDD}" type="pres">
      <dgm:prSet presAssocID="{EB60992F-C258-B34E-AC7F-E452158CF9DE}" presName="node" presStyleLbl="node1" presStyleIdx="1" presStyleCnt="3">
        <dgm:presLayoutVars>
          <dgm:bulletEnabled val="1"/>
        </dgm:presLayoutVars>
      </dgm:prSet>
      <dgm:spPr/>
    </dgm:pt>
    <dgm:pt modelId="{0F69B78F-22B3-5943-A3D3-6E0970A586A6}" type="pres">
      <dgm:prSet presAssocID="{8F86D9B0-918A-6541-9126-6CB5FADEF0C4}" presName="parTrans" presStyleLbl="bgSibTrans2D1" presStyleIdx="2" presStyleCnt="3"/>
      <dgm:spPr/>
    </dgm:pt>
    <dgm:pt modelId="{876192F5-203F-9A40-B7D7-27ECEE949B5A}" type="pres">
      <dgm:prSet presAssocID="{A98E2575-1F57-C744-BE47-9531378B95E8}" presName="node" presStyleLbl="node1" presStyleIdx="2" presStyleCnt="3">
        <dgm:presLayoutVars>
          <dgm:bulletEnabled val="1"/>
        </dgm:presLayoutVars>
      </dgm:prSet>
      <dgm:spPr/>
    </dgm:pt>
  </dgm:ptLst>
  <dgm:cxnLst>
    <dgm:cxn modelId="{A3C4F602-BFBD-6D40-9629-B3801DDE4EE0}" type="presOf" srcId="{A98E2575-1F57-C744-BE47-9531378B95E8}" destId="{876192F5-203F-9A40-B7D7-27ECEE949B5A}" srcOrd="0" destOrd="0" presId="urn:microsoft.com/office/officeart/2005/8/layout/radial4"/>
    <dgm:cxn modelId="{0F36B71F-A4BD-1146-8007-84F462CB0790}" type="presOf" srcId="{6BDAE348-5DFC-7C44-814B-712EB370A127}" destId="{38CD06AC-AF4F-444A-AD03-02861FAF464C}" srcOrd="0" destOrd="0" presId="urn:microsoft.com/office/officeart/2005/8/layout/radial4"/>
    <dgm:cxn modelId="{233D7A35-DFFE-6941-8522-288EDC0BE6BD}" srcId="{35E35B6D-3453-A440-B120-A3E821E4B8FA}" destId="{EB60992F-C258-B34E-AC7F-E452158CF9DE}" srcOrd="1" destOrd="0" parTransId="{260613AA-19F0-284A-95E9-D68F37BF4EC5}" sibTransId="{6EB06356-052E-BA48-BF86-DE8EE913D831}"/>
    <dgm:cxn modelId="{6E6CEE62-8AEF-224B-BBC9-BACF747A29DE}" srcId="{35E35B6D-3453-A440-B120-A3E821E4B8FA}" destId="{A98E2575-1F57-C744-BE47-9531378B95E8}" srcOrd="2" destOrd="0" parTransId="{8F86D9B0-918A-6541-9126-6CB5FADEF0C4}" sibTransId="{B481D18F-8ABA-2A40-932D-B722B7855864}"/>
    <dgm:cxn modelId="{2936F97A-C346-A248-8547-529C87CD5E3D}" type="presOf" srcId="{35E35B6D-3453-A440-B120-A3E821E4B8FA}" destId="{BFC597E1-2FB9-7541-A6D6-EC5340A3E2BD}" srcOrd="0" destOrd="0" presId="urn:microsoft.com/office/officeart/2005/8/layout/radial4"/>
    <dgm:cxn modelId="{6932D1C5-6858-A845-A9BC-EA406362589B}" type="presOf" srcId="{EB60992F-C258-B34E-AC7F-E452158CF9DE}" destId="{2DC1F974-617E-5740-880B-54A7FA2D9CDD}" srcOrd="0" destOrd="0" presId="urn:microsoft.com/office/officeart/2005/8/layout/radial4"/>
    <dgm:cxn modelId="{9EEFBCC6-4886-4D42-AE9B-E7FC0DFD5F4F}" type="presOf" srcId="{B6D9973C-59B0-C040-B6F1-C03B782230B4}" destId="{4D30DD38-826A-B642-9FB0-D8F24BB5E6EB}" srcOrd="0" destOrd="0" presId="urn:microsoft.com/office/officeart/2005/8/layout/radial4"/>
    <dgm:cxn modelId="{5D1CEFE1-E087-0A4D-8469-2EC0B6DC9045}" type="presOf" srcId="{260613AA-19F0-284A-95E9-D68F37BF4EC5}" destId="{5195D5D0-12F0-C945-8D14-6331C5DA5B78}" srcOrd="0" destOrd="0" presId="urn:microsoft.com/office/officeart/2005/8/layout/radial4"/>
    <dgm:cxn modelId="{9CFE24E7-476B-6C4D-9BE9-2ECD2072A66B}" type="presOf" srcId="{8F86D9B0-918A-6541-9126-6CB5FADEF0C4}" destId="{0F69B78F-22B3-5943-A3D3-6E0970A586A6}" srcOrd="0" destOrd="0" presId="urn:microsoft.com/office/officeart/2005/8/layout/radial4"/>
    <dgm:cxn modelId="{613013EC-756A-A949-BB2B-9F9A66C17EC9}" type="presOf" srcId="{B3B71262-FA96-C34B-9346-8321A503C188}" destId="{ACCEC15E-0779-2B4B-A8DD-044D88F86F86}" srcOrd="0" destOrd="0" presId="urn:microsoft.com/office/officeart/2005/8/layout/radial4"/>
    <dgm:cxn modelId="{ABBEB1EE-A63D-9748-8FB4-57AD66BB702A}" srcId="{B3B71262-FA96-C34B-9346-8321A503C188}" destId="{35E35B6D-3453-A440-B120-A3E821E4B8FA}" srcOrd="0" destOrd="0" parTransId="{8814DD32-1662-7446-B9B8-4EAC1300F00C}" sibTransId="{D4A39E50-637E-B44C-806B-07C94E85E0C2}"/>
    <dgm:cxn modelId="{DE90FAF7-5964-5444-AA3F-164D860013B7}" srcId="{35E35B6D-3453-A440-B120-A3E821E4B8FA}" destId="{B6D9973C-59B0-C040-B6F1-C03B782230B4}" srcOrd="0" destOrd="0" parTransId="{6BDAE348-5DFC-7C44-814B-712EB370A127}" sibTransId="{9B15C5CC-A141-A84B-A73A-5756F7A8207A}"/>
    <dgm:cxn modelId="{8FC6B941-EA78-2A46-A83F-B21BDDC99C16}" type="presParOf" srcId="{ACCEC15E-0779-2B4B-A8DD-044D88F86F86}" destId="{BFC597E1-2FB9-7541-A6D6-EC5340A3E2BD}" srcOrd="0" destOrd="0" presId="urn:microsoft.com/office/officeart/2005/8/layout/radial4"/>
    <dgm:cxn modelId="{6BB0B726-4BEF-AB46-9071-2B15642F277E}" type="presParOf" srcId="{ACCEC15E-0779-2B4B-A8DD-044D88F86F86}" destId="{38CD06AC-AF4F-444A-AD03-02861FAF464C}" srcOrd="1" destOrd="0" presId="urn:microsoft.com/office/officeart/2005/8/layout/radial4"/>
    <dgm:cxn modelId="{4A0E1B5F-BC45-DE44-B51F-1C9975FC27D0}" type="presParOf" srcId="{ACCEC15E-0779-2B4B-A8DD-044D88F86F86}" destId="{4D30DD38-826A-B642-9FB0-D8F24BB5E6EB}" srcOrd="2" destOrd="0" presId="urn:microsoft.com/office/officeart/2005/8/layout/radial4"/>
    <dgm:cxn modelId="{E4A998C5-C8B7-EA44-891C-F5EDAF8EF5F3}" type="presParOf" srcId="{ACCEC15E-0779-2B4B-A8DD-044D88F86F86}" destId="{5195D5D0-12F0-C945-8D14-6331C5DA5B78}" srcOrd="3" destOrd="0" presId="urn:microsoft.com/office/officeart/2005/8/layout/radial4"/>
    <dgm:cxn modelId="{17ACA977-8E9E-0940-97B0-856C5BB8D82A}" type="presParOf" srcId="{ACCEC15E-0779-2B4B-A8DD-044D88F86F86}" destId="{2DC1F974-617E-5740-880B-54A7FA2D9CDD}" srcOrd="4" destOrd="0" presId="urn:microsoft.com/office/officeart/2005/8/layout/radial4"/>
    <dgm:cxn modelId="{B5170636-1C30-8B43-9ADD-916664F8B094}" type="presParOf" srcId="{ACCEC15E-0779-2B4B-A8DD-044D88F86F86}" destId="{0F69B78F-22B3-5943-A3D3-6E0970A586A6}" srcOrd="5" destOrd="0" presId="urn:microsoft.com/office/officeart/2005/8/layout/radial4"/>
    <dgm:cxn modelId="{953CADC1-BFD4-F548-843B-3F9172BAB2D9}" type="presParOf" srcId="{ACCEC15E-0779-2B4B-A8DD-044D88F86F86}" destId="{876192F5-203F-9A40-B7D7-27ECEE949B5A}"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A7F7B5-29BB-4B48-8C98-E30BFDA783F4}" type="doc">
      <dgm:prSet loTypeId="urn:microsoft.com/office/officeart/2005/8/layout/equation2" loCatId="" qsTypeId="urn:microsoft.com/office/officeart/2005/8/quickstyle/3D5" qsCatId="3D" csTypeId="urn:microsoft.com/office/officeart/2005/8/colors/colorful3" csCatId="colorful" phldr="1"/>
      <dgm:spPr/>
    </dgm:pt>
    <dgm:pt modelId="{D3D86A76-3D85-4445-89ED-94ADBD0A202F}">
      <dgm:prSet phldrT="[Texte]"/>
      <dgm:spPr/>
      <dgm:t>
        <a:bodyPr/>
        <a:lstStyle/>
        <a:p>
          <a:r>
            <a:rPr lang="fr-FR" dirty="0"/>
            <a:t>PUBLIE DES INTENTIONS DE VOTE</a:t>
          </a:r>
        </a:p>
      </dgm:t>
    </dgm:pt>
    <dgm:pt modelId="{FE44F810-B13C-2F4B-A6DE-02F244CF52BB}" type="parTrans" cxnId="{5864CB18-6915-AD48-8A11-F1C74FDACD46}">
      <dgm:prSet/>
      <dgm:spPr/>
      <dgm:t>
        <a:bodyPr/>
        <a:lstStyle/>
        <a:p>
          <a:endParaRPr lang="fr-FR"/>
        </a:p>
      </dgm:t>
    </dgm:pt>
    <dgm:pt modelId="{782CCE67-272F-7E4A-BD46-47357BA40696}" type="sibTrans" cxnId="{5864CB18-6915-AD48-8A11-F1C74FDACD46}">
      <dgm:prSet/>
      <dgm:spPr/>
      <dgm:t>
        <a:bodyPr/>
        <a:lstStyle/>
        <a:p>
          <a:endParaRPr lang="fr-FR"/>
        </a:p>
      </dgm:t>
    </dgm:pt>
    <dgm:pt modelId="{888B2CB3-5CF1-8C4A-A9AB-5C9734542CB7}">
      <dgm:prSet phldrT="[Texte]"/>
      <dgm:spPr/>
      <dgm:t>
        <a:bodyPr/>
        <a:lstStyle/>
        <a:p>
          <a:r>
            <a:rPr lang="fr-FR" dirty="0"/>
            <a:t>TRAVAILLE POUR LES PARTIS / CANDIDATS</a:t>
          </a:r>
        </a:p>
      </dgm:t>
    </dgm:pt>
    <dgm:pt modelId="{A5C455CE-543C-5D48-9BB2-8CA75552A313}" type="parTrans" cxnId="{480ADC1F-A85F-1F4F-9B9B-671A7DFF3F34}">
      <dgm:prSet/>
      <dgm:spPr/>
      <dgm:t>
        <a:bodyPr/>
        <a:lstStyle/>
        <a:p>
          <a:endParaRPr lang="fr-FR"/>
        </a:p>
      </dgm:t>
    </dgm:pt>
    <dgm:pt modelId="{7EB57C4F-F0F0-044D-ADAC-1E7F789DA59F}" type="sibTrans" cxnId="{480ADC1F-A85F-1F4F-9B9B-671A7DFF3F34}">
      <dgm:prSet/>
      <dgm:spPr/>
      <dgm:t>
        <a:bodyPr/>
        <a:lstStyle/>
        <a:p>
          <a:endParaRPr lang="fr-FR"/>
        </a:p>
      </dgm:t>
    </dgm:pt>
    <dgm:pt modelId="{19EFC6F6-B74D-054B-A088-65FDF63A86C3}">
      <dgm:prSet phldrT="[Texte]"/>
      <dgm:spPr/>
      <dgm:t>
        <a:bodyPr/>
        <a:lstStyle/>
        <a:p>
          <a:r>
            <a:rPr lang="fr-FR" dirty="0"/>
            <a:t>NEUTRALITÉ ?</a:t>
          </a:r>
        </a:p>
      </dgm:t>
    </dgm:pt>
    <dgm:pt modelId="{C363186F-E5FE-B44D-A0AB-18FE887A759F}" type="parTrans" cxnId="{B884743E-AE14-C940-971B-8F9F2A1E3C05}">
      <dgm:prSet/>
      <dgm:spPr/>
      <dgm:t>
        <a:bodyPr/>
        <a:lstStyle/>
        <a:p>
          <a:endParaRPr lang="fr-FR"/>
        </a:p>
      </dgm:t>
    </dgm:pt>
    <dgm:pt modelId="{AAB889FE-3188-B64D-A9FE-E3B2745E86B2}" type="sibTrans" cxnId="{B884743E-AE14-C940-971B-8F9F2A1E3C05}">
      <dgm:prSet/>
      <dgm:spPr/>
      <dgm:t>
        <a:bodyPr/>
        <a:lstStyle/>
        <a:p>
          <a:endParaRPr lang="fr-FR"/>
        </a:p>
      </dgm:t>
    </dgm:pt>
    <dgm:pt modelId="{0E6A12AC-2E8A-C24B-97E9-36EDF996D753}" type="pres">
      <dgm:prSet presAssocID="{B7A7F7B5-29BB-4B48-8C98-E30BFDA783F4}" presName="Name0" presStyleCnt="0">
        <dgm:presLayoutVars>
          <dgm:dir/>
          <dgm:resizeHandles val="exact"/>
        </dgm:presLayoutVars>
      </dgm:prSet>
      <dgm:spPr/>
    </dgm:pt>
    <dgm:pt modelId="{DFDF0D67-1E32-B146-8FAC-DA7492E9F433}" type="pres">
      <dgm:prSet presAssocID="{B7A7F7B5-29BB-4B48-8C98-E30BFDA783F4}" presName="vNodes" presStyleCnt="0"/>
      <dgm:spPr/>
    </dgm:pt>
    <dgm:pt modelId="{7C7EF118-6CFC-3441-A542-AB421CC16E0C}" type="pres">
      <dgm:prSet presAssocID="{D3D86A76-3D85-4445-89ED-94ADBD0A202F}" presName="node" presStyleLbl="node1" presStyleIdx="0" presStyleCnt="3">
        <dgm:presLayoutVars>
          <dgm:bulletEnabled val="1"/>
        </dgm:presLayoutVars>
      </dgm:prSet>
      <dgm:spPr/>
    </dgm:pt>
    <dgm:pt modelId="{5DA46B3C-1A9A-9444-8ACE-CA7F1028E624}" type="pres">
      <dgm:prSet presAssocID="{782CCE67-272F-7E4A-BD46-47357BA40696}" presName="spacerT" presStyleCnt="0"/>
      <dgm:spPr/>
    </dgm:pt>
    <dgm:pt modelId="{28463BA0-A797-BB4F-9626-4F90E8CD34A0}" type="pres">
      <dgm:prSet presAssocID="{782CCE67-272F-7E4A-BD46-47357BA40696}" presName="sibTrans" presStyleLbl="sibTrans2D1" presStyleIdx="0" presStyleCnt="2"/>
      <dgm:spPr/>
    </dgm:pt>
    <dgm:pt modelId="{2C6FCFFB-1197-3F4A-BA6E-2266B6CD1150}" type="pres">
      <dgm:prSet presAssocID="{782CCE67-272F-7E4A-BD46-47357BA40696}" presName="spacerB" presStyleCnt="0"/>
      <dgm:spPr/>
    </dgm:pt>
    <dgm:pt modelId="{705318BC-270A-A24E-B2F8-95C559C4D729}" type="pres">
      <dgm:prSet presAssocID="{888B2CB3-5CF1-8C4A-A9AB-5C9734542CB7}" presName="node" presStyleLbl="node1" presStyleIdx="1" presStyleCnt="3">
        <dgm:presLayoutVars>
          <dgm:bulletEnabled val="1"/>
        </dgm:presLayoutVars>
      </dgm:prSet>
      <dgm:spPr/>
    </dgm:pt>
    <dgm:pt modelId="{28273FED-0B99-6E40-9803-801B9855D12D}" type="pres">
      <dgm:prSet presAssocID="{B7A7F7B5-29BB-4B48-8C98-E30BFDA783F4}" presName="sibTransLast" presStyleLbl="sibTrans2D1" presStyleIdx="1" presStyleCnt="2"/>
      <dgm:spPr/>
    </dgm:pt>
    <dgm:pt modelId="{301F3BAC-113D-F24F-8543-F13827D191A9}" type="pres">
      <dgm:prSet presAssocID="{B7A7F7B5-29BB-4B48-8C98-E30BFDA783F4}" presName="connectorText" presStyleLbl="sibTrans2D1" presStyleIdx="1" presStyleCnt="2"/>
      <dgm:spPr/>
    </dgm:pt>
    <dgm:pt modelId="{F8479774-D03E-8846-8B83-F615256D11A8}" type="pres">
      <dgm:prSet presAssocID="{B7A7F7B5-29BB-4B48-8C98-E30BFDA783F4}" presName="lastNode" presStyleLbl="node1" presStyleIdx="2" presStyleCnt="3">
        <dgm:presLayoutVars>
          <dgm:bulletEnabled val="1"/>
        </dgm:presLayoutVars>
      </dgm:prSet>
      <dgm:spPr/>
    </dgm:pt>
  </dgm:ptLst>
  <dgm:cxnLst>
    <dgm:cxn modelId="{1A657209-5485-6449-95B0-5045329032AA}" type="presOf" srcId="{7EB57C4F-F0F0-044D-ADAC-1E7F789DA59F}" destId="{28273FED-0B99-6E40-9803-801B9855D12D}" srcOrd="0" destOrd="0" presId="urn:microsoft.com/office/officeart/2005/8/layout/equation2"/>
    <dgm:cxn modelId="{5864CB18-6915-AD48-8A11-F1C74FDACD46}" srcId="{B7A7F7B5-29BB-4B48-8C98-E30BFDA783F4}" destId="{D3D86A76-3D85-4445-89ED-94ADBD0A202F}" srcOrd="0" destOrd="0" parTransId="{FE44F810-B13C-2F4B-A6DE-02F244CF52BB}" sibTransId="{782CCE67-272F-7E4A-BD46-47357BA40696}"/>
    <dgm:cxn modelId="{480ADC1F-A85F-1F4F-9B9B-671A7DFF3F34}" srcId="{B7A7F7B5-29BB-4B48-8C98-E30BFDA783F4}" destId="{888B2CB3-5CF1-8C4A-A9AB-5C9734542CB7}" srcOrd="1" destOrd="0" parTransId="{A5C455CE-543C-5D48-9BB2-8CA75552A313}" sibTransId="{7EB57C4F-F0F0-044D-ADAC-1E7F789DA59F}"/>
    <dgm:cxn modelId="{B884743E-AE14-C940-971B-8F9F2A1E3C05}" srcId="{B7A7F7B5-29BB-4B48-8C98-E30BFDA783F4}" destId="{19EFC6F6-B74D-054B-A088-65FDF63A86C3}" srcOrd="2" destOrd="0" parTransId="{C363186F-E5FE-B44D-A0AB-18FE887A759F}" sibTransId="{AAB889FE-3188-B64D-A9FE-E3B2745E86B2}"/>
    <dgm:cxn modelId="{166EE643-8088-C04E-9397-D4A49D70E164}" type="presOf" srcId="{782CCE67-272F-7E4A-BD46-47357BA40696}" destId="{28463BA0-A797-BB4F-9626-4F90E8CD34A0}" srcOrd="0" destOrd="0" presId="urn:microsoft.com/office/officeart/2005/8/layout/equation2"/>
    <dgm:cxn modelId="{3949785E-71E0-0A42-92FB-84342E08E4D5}" type="presOf" srcId="{7EB57C4F-F0F0-044D-ADAC-1E7F789DA59F}" destId="{301F3BAC-113D-F24F-8543-F13827D191A9}" srcOrd="1" destOrd="0" presId="urn:microsoft.com/office/officeart/2005/8/layout/equation2"/>
    <dgm:cxn modelId="{77CDCD7C-517D-0B43-96E4-68B5437CE86E}" type="presOf" srcId="{B7A7F7B5-29BB-4B48-8C98-E30BFDA783F4}" destId="{0E6A12AC-2E8A-C24B-97E9-36EDF996D753}" srcOrd="0" destOrd="0" presId="urn:microsoft.com/office/officeart/2005/8/layout/equation2"/>
    <dgm:cxn modelId="{8B23F985-67B1-894E-BBBF-FF9D30D169C1}" type="presOf" srcId="{D3D86A76-3D85-4445-89ED-94ADBD0A202F}" destId="{7C7EF118-6CFC-3441-A542-AB421CC16E0C}" srcOrd="0" destOrd="0" presId="urn:microsoft.com/office/officeart/2005/8/layout/equation2"/>
    <dgm:cxn modelId="{865CDD91-F37E-CE4C-9D9F-2BDAE07D113D}" type="presOf" srcId="{19EFC6F6-B74D-054B-A088-65FDF63A86C3}" destId="{F8479774-D03E-8846-8B83-F615256D11A8}" srcOrd="0" destOrd="0" presId="urn:microsoft.com/office/officeart/2005/8/layout/equation2"/>
    <dgm:cxn modelId="{6A9CD5A6-4651-C548-BFC0-6F426ACB9F96}" type="presOf" srcId="{888B2CB3-5CF1-8C4A-A9AB-5C9734542CB7}" destId="{705318BC-270A-A24E-B2F8-95C559C4D729}" srcOrd="0" destOrd="0" presId="urn:microsoft.com/office/officeart/2005/8/layout/equation2"/>
    <dgm:cxn modelId="{01F0F7A3-2DBB-424F-88E4-E0B4FFCDC335}" type="presParOf" srcId="{0E6A12AC-2E8A-C24B-97E9-36EDF996D753}" destId="{DFDF0D67-1E32-B146-8FAC-DA7492E9F433}" srcOrd="0" destOrd="0" presId="urn:microsoft.com/office/officeart/2005/8/layout/equation2"/>
    <dgm:cxn modelId="{70FDB058-07EE-3C48-8489-3921BBE3F1E6}" type="presParOf" srcId="{DFDF0D67-1E32-B146-8FAC-DA7492E9F433}" destId="{7C7EF118-6CFC-3441-A542-AB421CC16E0C}" srcOrd="0" destOrd="0" presId="urn:microsoft.com/office/officeart/2005/8/layout/equation2"/>
    <dgm:cxn modelId="{BEF575F9-1B19-4E4A-A2A6-CA02AA5EB8F6}" type="presParOf" srcId="{DFDF0D67-1E32-B146-8FAC-DA7492E9F433}" destId="{5DA46B3C-1A9A-9444-8ACE-CA7F1028E624}" srcOrd="1" destOrd="0" presId="urn:microsoft.com/office/officeart/2005/8/layout/equation2"/>
    <dgm:cxn modelId="{5B2DB166-52F9-274E-837B-2A5FD6337833}" type="presParOf" srcId="{DFDF0D67-1E32-B146-8FAC-DA7492E9F433}" destId="{28463BA0-A797-BB4F-9626-4F90E8CD34A0}" srcOrd="2" destOrd="0" presId="urn:microsoft.com/office/officeart/2005/8/layout/equation2"/>
    <dgm:cxn modelId="{1792B600-2C91-9C4C-B892-9C4C4ED05A0A}" type="presParOf" srcId="{DFDF0D67-1E32-B146-8FAC-DA7492E9F433}" destId="{2C6FCFFB-1197-3F4A-BA6E-2266B6CD1150}" srcOrd="3" destOrd="0" presId="urn:microsoft.com/office/officeart/2005/8/layout/equation2"/>
    <dgm:cxn modelId="{A3616CFB-61F5-0E4D-9940-27D645EC18C4}" type="presParOf" srcId="{DFDF0D67-1E32-B146-8FAC-DA7492E9F433}" destId="{705318BC-270A-A24E-B2F8-95C559C4D729}" srcOrd="4" destOrd="0" presId="urn:microsoft.com/office/officeart/2005/8/layout/equation2"/>
    <dgm:cxn modelId="{71E6FFA2-A20A-C849-8710-30B76FDFF08A}" type="presParOf" srcId="{0E6A12AC-2E8A-C24B-97E9-36EDF996D753}" destId="{28273FED-0B99-6E40-9803-801B9855D12D}" srcOrd="1" destOrd="0" presId="urn:microsoft.com/office/officeart/2005/8/layout/equation2"/>
    <dgm:cxn modelId="{55337C02-48CB-D044-8DE5-E929FE405205}" type="presParOf" srcId="{28273FED-0B99-6E40-9803-801B9855D12D}" destId="{301F3BAC-113D-F24F-8543-F13827D191A9}" srcOrd="0" destOrd="0" presId="urn:microsoft.com/office/officeart/2005/8/layout/equation2"/>
    <dgm:cxn modelId="{533E6563-AA42-7944-A497-965803D9A16C}" type="presParOf" srcId="{0E6A12AC-2E8A-C24B-97E9-36EDF996D753}" destId="{F8479774-D03E-8846-8B83-F615256D11A8}"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2F65FE-3F6B-B145-B694-7289D655EDAC}" type="doc">
      <dgm:prSet loTypeId="urn:microsoft.com/office/officeart/2005/8/layout/funnel1" loCatId="" qsTypeId="urn:microsoft.com/office/officeart/2005/8/quickstyle/3D1" qsCatId="3D" csTypeId="urn:microsoft.com/office/officeart/2005/8/colors/colorful3" csCatId="colorful" phldr="1"/>
      <dgm:spPr/>
      <dgm:t>
        <a:bodyPr/>
        <a:lstStyle/>
        <a:p>
          <a:endParaRPr lang="fr-FR"/>
        </a:p>
      </dgm:t>
    </dgm:pt>
    <dgm:pt modelId="{8BF4C4FA-9E1F-5A48-9EC6-3BED0619DC44}">
      <dgm:prSet phldrT="[Texte]" custT="1"/>
      <dgm:spPr/>
      <dgm:t>
        <a:bodyPr/>
        <a:lstStyle/>
        <a:p>
          <a:r>
            <a:rPr lang="fr-FR" sz="1600" b="1"/>
            <a:t>Impossibilité d’accéder à une base universelle</a:t>
          </a:r>
          <a:endParaRPr lang="fr-FR" sz="1600" b="1" dirty="0"/>
        </a:p>
      </dgm:t>
    </dgm:pt>
    <dgm:pt modelId="{D42F43E9-2725-414B-BEF4-FB90E2A73ECB}" type="parTrans" cxnId="{61633852-98AA-9F40-A1D5-5790F5271ECA}">
      <dgm:prSet/>
      <dgm:spPr/>
      <dgm:t>
        <a:bodyPr/>
        <a:lstStyle/>
        <a:p>
          <a:endParaRPr lang="fr-FR"/>
        </a:p>
      </dgm:t>
    </dgm:pt>
    <dgm:pt modelId="{FDDECF29-4191-674A-AB80-55417F1E7A6F}" type="sibTrans" cxnId="{61633852-98AA-9F40-A1D5-5790F5271ECA}">
      <dgm:prSet/>
      <dgm:spPr/>
      <dgm:t>
        <a:bodyPr/>
        <a:lstStyle/>
        <a:p>
          <a:endParaRPr lang="fr-FR"/>
        </a:p>
      </dgm:t>
    </dgm:pt>
    <dgm:pt modelId="{107D9F04-E9D4-BF4E-B5C4-338051E02178}">
      <dgm:prSet phldrT="[Texte]" custT="1"/>
      <dgm:spPr/>
      <dgm:t>
        <a:bodyPr/>
        <a:lstStyle/>
        <a:p>
          <a:r>
            <a:rPr lang="fr-FR" sz="1600" b="1"/>
            <a:t>Diminution de la qualité des bases traditionnelles</a:t>
          </a:r>
          <a:endParaRPr lang="fr-FR" sz="1600" dirty="0"/>
        </a:p>
      </dgm:t>
    </dgm:pt>
    <dgm:pt modelId="{A21AE3EA-D795-CF40-827E-A1F87EC21BF0}" type="parTrans" cxnId="{438933E2-C7C8-EF4A-AAB3-1A4400971F95}">
      <dgm:prSet/>
      <dgm:spPr/>
      <dgm:t>
        <a:bodyPr/>
        <a:lstStyle/>
        <a:p>
          <a:endParaRPr lang="fr-FR"/>
        </a:p>
      </dgm:t>
    </dgm:pt>
    <dgm:pt modelId="{82A9F326-1CB5-3442-BEB9-EEE154FCBB23}" type="sibTrans" cxnId="{438933E2-C7C8-EF4A-AAB3-1A4400971F95}">
      <dgm:prSet/>
      <dgm:spPr/>
      <dgm:t>
        <a:bodyPr/>
        <a:lstStyle/>
        <a:p>
          <a:endParaRPr lang="fr-FR"/>
        </a:p>
      </dgm:t>
    </dgm:pt>
    <dgm:pt modelId="{A0090F0C-5A4F-5F4E-95D8-75F6A5EDC757}">
      <dgm:prSet phldrT="[Texte]" custT="1"/>
      <dgm:spPr/>
      <dgm:t>
        <a:bodyPr/>
        <a:lstStyle/>
        <a:p>
          <a:r>
            <a:rPr lang="fr-FR" sz="2400" b="1" dirty="0"/>
            <a:t>Sonder dans un monde où de moins en moins de personnes sont « </a:t>
          </a:r>
          <a:r>
            <a:rPr lang="fr-FR" sz="2400" b="1" dirty="0" err="1"/>
            <a:t>sondables</a:t>
          </a:r>
          <a:r>
            <a:rPr lang="fr-FR" sz="2400" b="1" dirty="0"/>
            <a:t> »</a:t>
          </a:r>
          <a:endParaRPr lang="fr-FR" sz="2400" dirty="0"/>
        </a:p>
      </dgm:t>
    </dgm:pt>
    <dgm:pt modelId="{528B548D-83C1-0B49-B14B-3BF0DB01841A}" type="parTrans" cxnId="{434F4380-0730-194D-88BA-DDDBEDEB901A}">
      <dgm:prSet/>
      <dgm:spPr/>
      <dgm:t>
        <a:bodyPr/>
        <a:lstStyle/>
        <a:p>
          <a:endParaRPr lang="fr-FR"/>
        </a:p>
      </dgm:t>
    </dgm:pt>
    <dgm:pt modelId="{6EA6B809-5A18-F748-A7A6-1737586F89A6}" type="sibTrans" cxnId="{434F4380-0730-194D-88BA-DDDBEDEB901A}">
      <dgm:prSet/>
      <dgm:spPr/>
      <dgm:t>
        <a:bodyPr/>
        <a:lstStyle/>
        <a:p>
          <a:endParaRPr lang="fr-FR"/>
        </a:p>
      </dgm:t>
    </dgm:pt>
    <dgm:pt modelId="{18D6C9CD-F515-B047-906B-FDD9CE4A53A6}" type="pres">
      <dgm:prSet presAssocID="{0C2F65FE-3F6B-B145-B694-7289D655EDAC}" presName="Name0" presStyleCnt="0">
        <dgm:presLayoutVars>
          <dgm:chMax val="4"/>
          <dgm:resizeHandles val="exact"/>
        </dgm:presLayoutVars>
      </dgm:prSet>
      <dgm:spPr/>
    </dgm:pt>
    <dgm:pt modelId="{3BB4B47C-A123-7C4F-8A82-B3CCE87D4EA4}" type="pres">
      <dgm:prSet presAssocID="{0C2F65FE-3F6B-B145-B694-7289D655EDAC}" presName="ellipse" presStyleLbl="trBgShp" presStyleIdx="0" presStyleCnt="1"/>
      <dgm:spPr/>
    </dgm:pt>
    <dgm:pt modelId="{528CE8E9-4618-574C-B7AB-0EACBFC5A0DE}" type="pres">
      <dgm:prSet presAssocID="{0C2F65FE-3F6B-B145-B694-7289D655EDAC}" presName="arrow1" presStyleLbl="fgShp" presStyleIdx="0" presStyleCnt="1"/>
      <dgm:spPr/>
    </dgm:pt>
    <dgm:pt modelId="{76BF09C4-CC9B-F14B-B420-AE9CC8767BAD}" type="pres">
      <dgm:prSet presAssocID="{0C2F65FE-3F6B-B145-B694-7289D655EDAC}" presName="rectangle" presStyleLbl="revTx" presStyleIdx="0" presStyleCnt="1" custScaleX="136888" custLinFactNeighborX="1778" custLinFactNeighborY="3333">
        <dgm:presLayoutVars>
          <dgm:bulletEnabled val="1"/>
        </dgm:presLayoutVars>
      </dgm:prSet>
      <dgm:spPr/>
    </dgm:pt>
    <dgm:pt modelId="{2531F7C9-084E-EF4A-BE33-F75BEA97B6CC}" type="pres">
      <dgm:prSet presAssocID="{107D9F04-E9D4-BF4E-B5C4-338051E02178}" presName="item1" presStyleLbl="node1" presStyleIdx="0" presStyleCnt="2" custScaleX="121554" custLinFactNeighborX="33740" custLinFactNeighborY="-43911">
        <dgm:presLayoutVars>
          <dgm:bulletEnabled val="1"/>
        </dgm:presLayoutVars>
      </dgm:prSet>
      <dgm:spPr/>
    </dgm:pt>
    <dgm:pt modelId="{F69AB961-1425-A043-B61D-176C904536F5}" type="pres">
      <dgm:prSet presAssocID="{A0090F0C-5A4F-5F4E-95D8-75F6A5EDC757}" presName="item2" presStyleLbl="node1" presStyleIdx="1" presStyleCnt="2" custScaleX="119555" custLinFactNeighborY="-31719">
        <dgm:presLayoutVars>
          <dgm:bulletEnabled val="1"/>
        </dgm:presLayoutVars>
      </dgm:prSet>
      <dgm:spPr/>
    </dgm:pt>
    <dgm:pt modelId="{4212A785-B715-7E44-80BC-5E1D82531D05}" type="pres">
      <dgm:prSet presAssocID="{0C2F65FE-3F6B-B145-B694-7289D655EDAC}" presName="funnel" presStyleLbl="trAlignAcc1" presStyleIdx="0" presStyleCnt="1"/>
      <dgm:spPr/>
    </dgm:pt>
  </dgm:ptLst>
  <dgm:cxnLst>
    <dgm:cxn modelId="{8A2F4142-1594-6C4F-B474-44904A64F5D6}" type="presOf" srcId="{0C2F65FE-3F6B-B145-B694-7289D655EDAC}" destId="{18D6C9CD-F515-B047-906B-FDD9CE4A53A6}" srcOrd="0" destOrd="0" presId="urn:microsoft.com/office/officeart/2005/8/layout/funnel1"/>
    <dgm:cxn modelId="{61633852-98AA-9F40-A1D5-5790F5271ECA}" srcId="{0C2F65FE-3F6B-B145-B694-7289D655EDAC}" destId="{8BF4C4FA-9E1F-5A48-9EC6-3BED0619DC44}" srcOrd="0" destOrd="0" parTransId="{D42F43E9-2725-414B-BEF4-FB90E2A73ECB}" sibTransId="{FDDECF29-4191-674A-AB80-55417F1E7A6F}"/>
    <dgm:cxn modelId="{434F4380-0730-194D-88BA-DDDBEDEB901A}" srcId="{0C2F65FE-3F6B-B145-B694-7289D655EDAC}" destId="{A0090F0C-5A4F-5F4E-95D8-75F6A5EDC757}" srcOrd="2" destOrd="0" parTransId="{528B548D-83C1-0B49-B14B-3BF0DB01841A}" sibTransId="{6EA6B809-5A18-F748-A7A6-1737586F89A6}"/>
    <dgm:cxn modelId="{AA1A03C1-85C1-394A-973D-995D752D61CC}" type="presOf" srcId="{107D9F04-E9D4-BF4E-B5C4-338051E02178}" destId="{2531F7C9-084E-EF4A-BE33-F75BEA97B6CC}" srcOrd="0" destOrd="0" presId="urn:microsoft.com/office/officeart/2005/8/layout/funnel1"/>
    <dgm:cxn modelId="{FA7154DD-93B1-B24E-A012-14586254A493}" type="presOf" srcId="{8BF4C4FA-9E1F-5A48-9EC6-3BED0619DC44}" destId="{F69AB961-1425-A043-B61D-176C904536F5}" srcOrd="0" destOrd="0" presId="urn:microsoft.com/office/officeart/2005/8/layout/funnel1"/>
    <dgm:cxn modelId="{438933E2-C7C8-EF4A-AAB3-1A4400971F95}" srcId="{0C2F65FE-3F6B-B145-B694-7289D655EDAC}" destId="{107D9F04-E9D4-BF4E-B5C4-338051E02178}" srcOrd="1" destOrd="0" parTransId="{A21AE3EA-D795-CF40-827E-A1F87EC21BF0}" sibTransId="{82A9F326-1CB5-3442-BEB9-EEE154FCBB23}"/>
    <dgm:cxn modelId="{AB5721FD-8386-8B40-ADF4-D104C4D87304}" type="presOf" srcId="{A0090F0C-5A4F-5F4E-95D8-75F6A5EDC757}" destId="{76BF09C4-CC9B-F14B-B420-AE9CC8767BAD}" srcOrd="0" destOrd="0" presId="urn:microsoft.com/office/officeart/2005/8/layout/funnel1"/>
    <dgm:cxn modelId="{6FF5ED16-1E4B-A54C-8800-81DA3D98597C}" type="presParOf" srcId="{18D6C9CD-F515-B047-906B-FDD9CE4A53A6}" destId="{3BB4B47C-A123-7C4F-8A82-B3CCE87D4EA4}" srcOrd="0" destOrd="0" presId="urn:microsoft.com/office/officeart/2005/8/layout/funnel1"/>
    <dgm:cxn modelId="{17EFCE0A-74E1-F449-939E-A785C5AE61C7}" type="presParOf" srcId="{18D6C9CD-F515-B047-906B-FDD9CE4A53A6}" destId="{528CE8E9-4618-574C-B7AB-0EACBFC5A0DE}" srcOrd="1" destOrd="0" presId="urn:microsoft.com/office/officeart/2005/8/layout/funnel1"/>
    <dgm:cxn modelId="{CE85615F-BFA5-824D-82D5-4FF3A9C69E1D}" type="presParOf" srcId="{18D6C9CD-F515-B047-906B-FDD9CE4A53A6}" destId="{76BF09C4-CC9B-F14B-B420-AE9CC8767BAD}" srcOrd="2" destOrd="0" presId="urn:microsoft.com/office/officeart/2005/8/layout/funnel1"/>
    <dgm:cxn modelId="{F69EF6EC-0DFC-D84E-B055-6CFE36F11BD6}" type="presParOf" srcId="{18D6C9CD-F515-B047-906B-FDD9CE4A53A6}" destId="{2531F7C9-084E-EF4A-BE33-F75BEA97B6CC}" srcOrd="3" destOrd="0" presId="urn:microsoft.com/office/officeart/2005/8/layout/funnel1"/>
    <dgm:cxn modelId="{A553047C-A97E-1A46-85D3-B7B4F59FBB7B}" type="presParOf" srcId="{18D6C9CD-F515-B047-906B-FDD9CE4A53A6}" destId="{F69AB961-1425-A043-B61D-176C904536F5}" srcOrd="4" destOrd="0" presId="urn:microsoft.com/office/officeart/2005/8/layout/funnel1"/>
    <dgm:cxn modelId="{0292C263-6E03-6A4C-AF83-ACBC038BE4C2}" type="presParOf" srcId="{18D6C9CD-F515-B047-906B-FDD9CE4A53A6}" destId="{4212A785-B715-7E44-80BC-5E1D82531D05}" srcOrd="5"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CB1367B-B0D7-CB4D-9CD0-05C9942C0193}" type="doc">
      <dgm:prSet loTypeId="urn:microsoft.com/office/officeart/2008/layout/RadialCluster" loCatId="" qsTypeId="urn:microsoft.com/office/officeart/2005/8/quickstyle/3D6" qsCatId="3D" csTypeId="urn:microsoft.com/office/officeart/2005/8/colors/colorful3" csCatId="colorful" phldr="1"/>
      <dgm:spPr/>
      <dgm:t>
        <a:bodyPr/>
        <a:lstStyle/>
        <a:p>
          <a:endParaRPr lang="fr-FR"/>
        </a:p>
      </dgm:t>
    </dgm:pt>
    <dgm:pt modelId="{0C5C702F-A957-9D4E-8237-67B18EC53EB0}">
      <dgm:prSet phldrT="[Texte]"/>
      <dgm:spPr/>
      <dgm:t>
        <a:bodyPr/>
        <a:lstStyle/>
        <a:p>
          <a:r>
            <a:rPr lang="fr-FR" b="1" dirty="0"/>
            <a:t>Nécessité de revoir le modèle traditionnel des « </a:t>
          </a:r>
          <a:r>
            <a:rPr lang="fr-FR" b="1" dirty="0" err="1"/>
            <a:t>Likely</a:t>
          </a:r>
          <a:r>
            <a:rPr lang="fr-FR" b="1" dirty="0"/>
            <a:t> voter »</a:t>
          </a:r>
          <a:endParaRPr lang="fr-FR" dirty="0"/>
        </a:p>
      </dgm:t>
    </dgm:pt>
    <dgm:pt modelId="{EB8FB0FB-A060-3F4C-9539-C4348071F4EE}" type="parTrans" cxnId="{E0F81192-4C65-A644-AA04-117C0ADAA689}">
      <dgm:prSet/>
      <dgm:spPr/>
      <dgm:t>
        <a:bodyPr/>
        <a:lstStyle/>
        <a:p>
          <a:endParaRPr lang="fr-FR"/>
        </a:p>
      </dgm:t>
    </dgm:pt>
    <dgm:pt modelId="{A90C97BA-5B5B-CC4E-BC7B-A5BFA86AB5A3}" type="sibTrans" cxnId="{E0F81192-4C65-A644-AA04-117C0ADAA689}">
      <dgm:prSet/>
      <dgm:spPr/>
      <dgm:t>
        <a:bodyPr/>
        <a:lstStyle/>
        <a:p>
          <a:endParaRPr lang="fr-FR"/>
        </a:p>
      </dgm:t>
    </dgm:pt>
    <dgm:pt modelId="{A93B07FB-6903-C242-949A-FC3B2ACECECC}">
      <dgm:prSet phldrT="[Texte]"/>
      <dgm:spPr/>
      <dgm:t>
        <a:bodyPr/>
        <a:lstStyle/>
        <a:p>
          <a:r>
            <a:rPr lang="fr-FR" b="1" dirty="0"/>
            <a:t>Problème traditionnel de la non inscription / mal inscription</a:t>
          </a:r>
          <a:endParaRPr lang="fr-FR" dirty="0"/>
        </a:p>
      </dgm:t>
    </dgm:pt>
    <dgm:pt modelId="{61C3BE7E-C5D2-C642-A2CB-F969E1FB7620}" type="parTrans" cxnId="{C4A709BB-939A-0C4D-87C5-799EFC1FE0A8}">
      <dgm:prSet/>
      <dgm:spPr/>
      <dgm:t>
        <a:bodyPr/>
        <a:lstStyle/>
        <a:p>
          <a:endParaRPr lang="fr-FR"/>
        </a:p>
      </dgm:t>
    </dgm:pt>
    <dgm:pt modelId="{6E48F0F3-078C-FD4D-AE6F-84AEC510C23B}" type="sibTrans" cxnId="{C4A709BB-939A-0C4D-87C5-799EFC1FE0A8}">
      <dgm:prSet/>
      <dgm:spPr/>
      <dgm:t>
        <a:bodyPr/>
        <a:lstStyle/>
        <a:p>
          <a:endParaRPr lang="fr-FR"/>
        </a:p>
      </dgm:t>
    </dgm:pt>
    <dgm:pt modelId="{CA38F422-3746-BD40-8F61-5F949F901153}">
      <dgm:prSet phldrT="[Texte]" custT="1"/>
      <dgm:spPr/>
      <dgm:t>
        <a:bodyPr/>
        <a:lstStyle/>
        <a:p>
          <a:r>
            <a:rPr lang="fr-FR" sz="2100" b="1" dirty="0"/>
            <a:t>Nouveaux enjeux comme les Primaires</a:t>
          </a:r>
        </a:p>
      </dgm:t>
    </dgm:pt>
    <dgm:pt modelId="{7D69D896-1726-D946-A67C-0EC12851504E}" type="parTrans" cxnId="{8296E294-E3D6-F34A-A021-D9880C9D9C61}">
      <dgm:prSet/>
      <dgm:spPr/>
      <dgm:t>
        <a:bodyPr/>
        <a:lstStyle/>
        <a:p>
          <a:endParaRPr lang="fr-FR"/>
        </a:p>
      </dgm:t>
    </dgm:pt>
    <dgm:pt modelId="{F504386C-8E99-DF45-BE2A-225629E6728E}" type="sibTrans" cxnId="{8296E294-E3D6-F34A-A021-D9880C9D9C61}">
      <dgm:prSet/>
      <dgm:spPr/>
      <dgm:t>
        <a:bodyPr/>
        <a:lstStyle/>
        <a:p>
          <a:endParaRPr lang="fr-FR"/>
        </a:p>
      </dgm:t>
    </dgm:pt>
    <dgm:pt modelId="{309B2B48-94E8-3642-BCC1-B8FD5D8B4E92}">
      <dgm:prSet phldrT="[Texte]" custT="1"/>
      <dgm:spPr/>
      <dgm:t>
        <a:bodyPr/>
        <a:lstStyle/>
        <a:p>
          <a:r>
            <a:rPr lang="fr-FR" sz="2100" b="1" dirty="0"/>
            <a:t>Baisse du taux de participation aux élections</a:t>
          </a:r>
          <a:endParaRPr lang="fr-FR" sz="2100" dirty="0"/>
        </a:p>
      </dgm:t>
    </dgm:pt>
    <dgm:pt modelId="{89B99360-22EE-9340-93A3-48ED03B546F3}" type="parTrans" cxnId="{ECAE3B71-7515-F149-A198-9F063D262E94}">
      <dgm:prSet/>
      <dgm:spPr/>
      <dgm:t>
        <a:bodyPr/>
        <a:lstStyle/>
        <a:p>
          <a:endParaRPr lang="fr-FR"/>
        </a:p>
      </dgm:t>
    </dgm:pt>
    <dgm:pt modelId="{99BB7C5C-19B6-7C41-AFB6-3F38F7532870}" type="sibTrans" cxnId="{ECAE3B71-7515-F149-A198-9F063D262E94}">
      <dgm:prSet/>
      <dgm:spPr/>
      <dgm:t>
        <a:bodyPr/>
        <a:lstStyle/>
        <a:p>
          <a:endParaRPr lang="fr-FR"/>
        </a:p>
      </dgm:t>
    </dgm:pt>
    <dgm:pt modelId="{B086450A-5334-164C-9DB5-A147EDD31FDB}" type="pres">
      <dgm:prSet presAssocID="{BCB1367B-B0D7-CB4D-9CD0-05C9942C0193}" presName="Name0" presStyleCnt="0">
        <dgm:presLayoutVars>
          <dgm:chMax val="1"/>
          <dgm:chPref val="1"/>
          <dgm:dir/>
          <dgm:animOne val="branch"/>
          <dgm:animLvl val="lvl"/>
        </dgm:presLayoutVars>
      </dgm:prSet>
      <dgm:spPr/>
    </dgm:pt>
    <dgm:pt modelId="{A5809A95-6B5E-3E4C-8D3D-5AB3AD1BBE6E}" type="pres">
      <dgm:prSet presAssocID="{0C5C702F-A957-9D4E-8237-67B18EC53EB0}" presName="singleCycle" presStyleCnt="0"/>
      <dgm:spPr/>
    </dgm:pt>
    <dgm:pt modelId="{24352B75-6C15-8441-AC88-856E69B84C76}" type="pres">
      <dgm:prSet presAssocID="{0C5C702F-A957-9D4E-8237-67B18EC53EB0}" presName="singleCenter" presStyleLbl="node1" presStyleIdx="0" presStyleCnt="4" custScaleX="161788" custScaleY="128129" custLinFactNeighborX="1474" custLinFactNeighborY="-9144">
        <dgm:presLayoutVars>
          <dgm:chMax val="7"/>
          <dgm:chPref val="7"/>
        </dgm:presLayoutVars>
      </dgm:prSet>
      <dgm:spPr/>
    </dgm:pt>
    <dgm:pt modelId="{94E98A1A-4C52-4A47-BE65-6D45457FCEE4}" type="pres">
      <dgm:prSet presAssocID="{61C3BE7E-C5D2-C642-A2CB-F969E1FB7620}" presName="Name56" presStyleLbl="parChTrans1D2" presStyleIdx="0" presStyleCnt="3"/>
      <dgm:spPr/>
    </dgm:pt>
    <dgm:pt modelId="{CD2626D9-5DB4-4046-9A09-8C6298989C9C}" type="pres">
      <dgm:prSet presAssocID="{A93B07FB-6903-C242-949A-FC3B2ACECECC}" presName="text0" presStyleLbl="node1" presStyleIdx="1" presStyleCnt="4" custScaleX="308420" custScaleY="123011" custRadScaleRad="110532">
        <dgm:presLayoutVars>
          <dgm:bulletEnabled val="1"/>
        </dgm:presLayoutVars>
      </dgm:prSet>
      <dgm:spPr/>
    </dgm:pt>
    <dgm:pt modelId="{AC56F5B2-EAD6-D547-B6F5-7FDEB9614D5E}" type="pres">
      <dgm:prSet presAssocID="{7D69D896-1726-D946-A67C-0EC12851504E}" presName="Name56" presStyleLbl="parChTrans1D2" presStyleIdx="1" presStyleCnt="3"/>
      <dgm:spPr/>
    </dgm:pt>
    <dgm:pt modelId="{D4309722-4E9F-754D-96D7-0BAF856FB0FC}" type="pres">
      <dgm:prSet presAssocID="{CA38F422-3746-BD40-8F61-5F949F901153}" presName="text0" presStyleLbl="node1" presStyleIdx="2" presStyleCnt="4" custScaleX="234975" custScaleY="94951" custRadScaleRad="107158" custRadScaleInc="10136">
        <dgm:presLayoutVars>
          <dgm:bulletEnabled val="1"/>
        </dgm:presLayoutVars>
      </dgm:prSet>
      <dgm:spPr/>
    </dgm:pt>
    <dgm:pt modelId="{36A597E9-A958-EF4F-8A3F-FEF25CFC3E30}" type="pres">
      <dgm:prSet presAssocID="{89B99360-22EE-9340-93A3-48ED03B546F3}" presName="Name56" presStyleLbl="parChTrans1D2" presStyleIdx="2" presStyleCnt="3"/>
      <dgm:spPr/>
    </dgm:pt>
    <dgm:pt modelId="{78EC8EC4-D39E-F54D-87E9-EB8BC5F3CF9D}" type="pres">
      <dgm:prSet presAssocID="{309B2B48-94E8-3642-BCC1-B8FD5D8B4E92}" presName="text0" presStyleLbl="node1" presStyleIdx="3" presStyleCnt="4" custScaleX="250503" custScaleY="99053" custRadScaleRad="106634" custRadScaleInc="-9488">
        <dgm:presLayoutVars>
          <dgm:bulletEnabled val="1"/>
        </dgm:presLayoutVars>
      </dgm:prSet>
      <dgm:spPr/>
    </dgm:pt>
  </dgm:ptLst>
  <dgm:cxnLst>
    <dgm:cxn modelId="{B756B712-F062-5546-BACA-D74861E16F8A}" type="presOf" srcId="{309B2B48-94E8-3642-BCC1-B8FD5D8B4E92}" destId="{78EC8EC4-D39E-F54D-87E9-EB8BC5F3CF9D}" srcOrd="0" destOrd="0" presId="urn:microsoft.com/office/officeart/2008/layout/RadialCluster"/>
    <dgm:cxn modelId="{1C63203E-C422-1A4C-889B-648B6234FF63}" type="presOf" srcId="{CA38F422-3746-BD40-8F61-5F949F901153}" destId="{D4309722-4E9F-754D-96D7-0BAF856FB0FC}" srcOrd="0" destOrd="0" presId="urn:microsoft.com/office/officeart/2008/layout/RadialCluster"/>
    <dgm:cxn modelId="{86D13949-F40F-B145-80F8-259F48E7A55E}" type="presOf" srcId="{61C3BE7E-C5D2-C642-A2CB-F969E1FB7620}" destId="{94E98A1A-4C52-4A47-BE65-6D45457FCEE4}" srcOrd="0" destOrd="0" presId="urn:microsoft.com/office/officeart/2008/layout/RadialCluster"/>
    <dgm:cxn modelId="{F8061261-20CA-2540-86BD-55DF54ED7655}" type="presOf" srcId="{89B99360-22EE-9340-93A3-48ED03B546F3}" destId="{36A597E9-A958-EF4F-8A3F-FEF25CFC3E30}" srcOrd="0" destOrd="0" presId="urn:microsoft.com/office/officeart/2008/layout/RadialCluster"/>
    <dgm:cxn modelId="{ECAE3B71-7515-F149-A198-9F063D262E94}" srcId="{0C5C702F-A957-9D4E-8237-67B18EC53EB0}" destId="{309B2B48-94E8-3642-BCC1-B8FD5D8B4E92}" srcOrd="2" destOrd="0" parTransId="{89B99360-22EE-9340-93A3-48ED03B546F3}" sibTransId="{99BB7C5C-19B6-7C41-AFB6-3F38F7532870}"/>
    <dgm:cxn modelId="{920AAE91-BA0C-8044-BF97-4D2D264A28E3}" type="presOf" srcId="{0C5C702F-A957-9D4E-8237-67B18EC53EB0}" destId="{24352B75-6C15-8441-AC88-856E69B84C76}" srcOrd="0" destOrd="0" presId="urn:microsoft.com/office/officeart/2008/layout/RadialCluster"/>
    <dgm:cxn modelId="{E0F81192-4C65-A644-AA04-117C0ADAA689}" srcId="{BCB1367B-B0D7-CB4D-9CD0-05C9942C0193}" destId="{0C5C702F-A957-9D4E-8237-67B18EC53EB0}" srcOrd="0" destOrd="0" parTransId="{EB8FB0FB-A060-3F4C-9539-C4348071F4EE}" sibTransId="{A90C97BA-5B5B-CC4E-BC7B-A5BFA86AB5A3}"/>
    <dgm:cxn modelId="{8296E294-E3D6-F34A-A021-D9880C9D9C61}" srcId="{0C5C702F-A957-9D4E-8237-67B18EC53EB0}" destId="{CA38F422-3746-BD40-8F61-5F949F901153}" srcOrd="1" destOrd="0" parTransId="{7D69D896-1726-D946-A67C-0EC12851504E}" sibTransId="{F504386C-8E99-DF45-BE2A-225629E6728E}"/>
    <dgm:cxn modelId="{C4A709BB-939A-0C4D-87C5-799EFC1FE0A8}" srcId="{0C5C702F-A957-9D4E-8237-67B18EC53EB0}" destId="{A93B07FB-6903-C242-949A-FC3B2ACECECC}" srcOrd="0" destOrd="0" parTransId="{61C3BE7E-C5D2-C642-A2CB-F969E1FB7620}" sibTransId="{6E48F0F3-078C-FD4D-AE6F-84AEC510C23B}"/>
    <dgm:cxn modelId="{9C7050BC-DE8F-FC4F-9A85-99B422E59DDC}" type="presOf" srcId="{7D69D896-1726-D946-A67C-0EC12851504E}" destId="{AC56F5B2-EAD6-D547-B6F5-7FDEB9614D5E}" srcOrd="0" destOrd="0" presId="urn:microsoft.com/office/officeart/2008/layout/RadialCluster"/>
    <dgm:cxn modelId="{A78C8FC1-7239-3546-B495-49A2212329E2}" type="presOf" srcId="{A93B07FB-6903-C242-949A-FC3B2ACECECC}" destId="{CD2626D9-5DB4-4046-9A09-8C6298989C9C}" srcOrd="0" destOrd="0" presId="urn:microsoft.com/office/officeart/2008/layout/RadialCluster"/>
    <dgm:cxn modelId="{6ED1D3C9-BC88-C44A-B3EC-A9D6DCF08341}" type="presOf" srcId="{BCB1367B-B0D7-CB4D-9CD0-05C9942C0193}" destId="{B086450A-5334-164C-9DB5-A147EDD31FDB}" srcOrd="0" destOrd="0" presId="urn:microsoft.com/office/officeart/2008/layout/RadialCluster"/>
    <dgm:cxn modelId="{07E32446-F5BD-5D47-8AAA-964E26F31C55}" type="presParOf" srcId="{B086450A-5334-164C-9DB5-A147EDD31FDB}" destId="{A5809A95-6B5E-3E4C-8D3D-5AB3AD1BBE6E}" srcOrd="0" destOrd="0" presId="urn:microsoft.com/office/officeart/2008/layout/RadialCluster"/>
    <dgm:cxn modelId="{81AACD38-8C63-7D47-85C5-260BE08F4FE0}" type="presParOf" srcId="{A5809A95-6B5E-3E4C-8D3D-5AB3AD1BBE6E}" destId="{24352B75-6C15-8441-AC88-856E69B84C76}" srcOrd="0" destOrd="0" presId="urn:microsoft.com/office/officeart/2008/layout/RadialCluster"/>
    <dgm:cxn modelId="{E1929E46-E600-BA40-B3B3-2E48D3D211DA}" type="presParOf" srcId="{A5809A95-6B5E-3E4C-8D3D-5AB3AD1BBE6E}" destId="{94E98A1A-4C52-4A47-BE65-6D45457FCEE4}" srcOrd="1" destOrd="0" presId="urn:microsoft.com/office/officeart/2008/layout/RadialCluster"/>
    <dgm:cxn modelId="{A015CC74-8FBB-D441-9704-72A4054E7505}" type="presParOf" srcId="{A5809A95-6B5E-3E4C-8D3D-5AB3AD1BBE6E}" destId="{CD2626D9-5DB4-4046-9A09-8C6298989C9C}" srcOrd="2" destOrd="0" presId="urn:microsoft.com/office/officeart/2008/layout/RadialCluster"/>
    <dgm:cxn modelId="{4C08BE6E-7D5F-1F42-BE9D-8618A71B1073}" type="presParOf" srcId="{A5809A95-6B5E-3E4C-8D3D-5AB3AD1BBE6E}" destId="{AC56F5B2-EAD6-D547-B6F5-7FDEB9614D5E}" srcOrd="3" destOrd="0" presId="urn:microsoft.com/office/officeart/2008/layout/RadialCluster"/>
    <dgm:cxn modelId="{F4D85DF0-4851-F246-8019-5C1D9B961067}" type="presParOf" srcId="{A5809A95-6B5E-3E4C-8D3D-5AB3AD1BBE6E}" destId="{D4309722-4E9F-754D-96D7-0BAF856FB0FC}" srcOrd="4" destOrd="0" presId="urn:microsoft.com/office/officeart/2008/layout/RadialCluster"/>
    <dgm:cxn modelId="{2B40416D-684B-3D4C-8A2D-B8C6321DA85D}" type="presParOf" srcId="{A5809A95-6B5E-3E4C-8D3D-5AB3AD1BBE6E}" destId="{36A597E9-A958-EF4F-8A3F-FEF25CFC3E30}" srcOrd="5" destOrd="0" presId="urn:microsoft.com/office/officeart/2008/layout/RadialCluster"/>
    <dgm:cxn modelId="{0244E027-AD30-0341-9544-1F09CA142111}" type="presParOf" srcId="{A5809A95-6B5E-3E4C-8D3D-5AB3AD1BBE6E}" destId="{78EC8EC4-D39E-F54D-87E9-EB8BC5F3CF9D}"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0C71C1E-985C-374D-A266-0EEE5F36192D}" type="doc">
      <dgm:prSet loTypeId="urn:microsoft.com/office/officeart/2005/8/layout/radial4" loCatId="" qsTypeId="urn:microsoft.com/office/officeart/2005/8/quickstyle/simple4" qsCatId="simple" csTypeId="urn:microsoft.com/office/officeart/2005/8/colors/accent1_2" csCatId="accent1" phldr="1"/>
      <dgm:spPr/>
      <dgm:t>
        <a:bodyPr/>
        <a:lstStyle/>
        <a:p>
          <a:endParaRPr lang="fr-FR"/>
        </a:p>
      </dgm:t>
    </dgm:pt>
    <dgm:pt modelId="{CF71A1A6-2BD1-4E44-9BE2-9F77DA32D659}">
      <dgm:prSet phldrT="[Texte]" custT="1"/>
      <dgm:spPr>
        <a:solidFill>
          <a:srgbClr val="FF0000"/>
        </a:solidFill>
      </dgm:spPr>
      <dgm:t>
        <a:bodyPr/>
        <a:lstStyle/>
        <a:p>
          <a:r>
            <a:rPr lang="fr-FR" sz="2400" dirty="0"/>
            <a:t>UNE CRISTALLISATION TARDIVE</a:t>
          </a:r>
        </a:p>
      </dgm:t>
    </dgm:pt>
    <dgm:pt modelId="{5F8730AE-2498-B044-BCA6-806080D40C88}" type="parTrans" cxnId="{E332AC5C-A4E2-9C4F-B8D7-2F230707503F}">
      <dgm:prSet/>
      <dgm:spPr/>
      <dgm:t>
        <a:bodyPr/>
        <a:lstStyle/>
        <a:p>
          <a:endParaRPr lang="fr-FR"/>
        </a:p>
      </dgm:t>
    </dgm:pt>
    <dgm:pt modelId="{F83BF0E3-89A9-5C4B-A8B7-DF2A6ED1DC22}" type="sibTrans" cxnId="{E332AC5C-A4E2-9C4F-B8D7-2F230707503F}">
      <dgm:prSet/>
      <dgm:spPr/>
      <dgm:t>
        <a:bodyPr/>
        <a:lstStyle/>
        <a:p>
          <a:endParaRPr lang="fr-FR"/>
        </a:p>
      </dgm:t>
    </dgm:pt>
    <dgm:pt modelId="{188E3947-C83E-F741-9C24-663E6A6BE433}">
      <dgm:prSet phldrT="[Texte]"/>
      <dgm:spPr/>
      <dgm:t>
        <a:bodyPr/>
        <a:lstStyle/>
        <a:p>
          <a:r>
            <a:rPr lang="fr-FR" dirty="0"/>
            <a:t>Moindre affiliation politique</a:t>
          </a:r>
        </a:p>
      </dgm:t>
    </dgm:pt>
    <dgm:pt modelId="{FF344A21-B7EF-4C42-BD17-CEE2D5FB8339}" type="parTrans" cxnId="{094AB997-F895-CD43-87E4-D0EE3E7FFF8D}">
      <dgm:prSet/>
      <dgm:spPr/>
      <dgm:t>
        <a:bodyPr/>
        <a:lstStyle/>
        <a:p>
          <a:endParaRPr lang="fr-FR"/>
        </a:p>
      </dgm:t>
    </dgm:pt>
    <dgm:pt modelId="{7F9E2A0D-C9BE-2F4F-A2B3-7822AC3CC1A6}" type="sibTrans" cxnId="{094AB997-F895-CD43-87E4-D0EE3E7FFF8D}">
      <dgm:prSet/>
      <dgm:spPr/>
      <dgm:t>
        <a:bodyPr/>
        <a:lstStyle/>
        <a:p>
          <a:endParaRPr lang="fr-FR"/>
        </a:p>
      </dgm:t>
    </dgm:pt>
    <dgm:pt modelId="{D95F578A-CA2B-574D-B269-AE0FF3D01965}">
      <dgm:prSet phldrT="[Texte]"/>
      <dgm:spPr>
        <a:solidFill>
          <a:srgbClr val="ED7D31"/>
        </a:solidFill>
      </dgm:spPr>
      <dgm:t>
        <a:bodyPr/>
        <a:lstStyle/>
        <a:p>
          <a:r>
            <a:rPr lang="fr-FR" dirty="0"/>
            <a:t>Baisse de l’intérêt pour la campagne</a:t>
          </a:r>
        </a:p>
      </dgm:t>
    </dgm:pt>
    <dgm:pt modelId="{2397B6D7-DFEA-F540-8800-E3E5F1A4C21E}" type="parTrans" cxnId="{39A62E23-440A-6143-B1BB-7CC089921FFE}">
      <dgm:prSet/>
      <dgm:spPr/>
      <dgm:t>
        <a:bodyPr/>
        <a:lstStyle/>
        <a:p>
          <a:endParaRPr lang="fr-FR"/>
        </a:p>
      </dgm:t>
    </dgm:pt>
    <dgm:pt modelId="{2C4C9237-9C2D-8148-8682-9661071708D8}" type="sibTrans" cxnId="{39A62E23-440A-6143-B1BB-7CC089921FFE}">
      <dgm:prSet/>
      <dgm:spPr/>
      <dgm:t>
        <a:bodyPr/>
        <a:lstStyle/>
        <a:p>
          <a:endParaRPr lang="fr-FR"/>
        </a:p>
      </dgm:t>
    </dgm:pt>
    <dgm:pt modelId="{53152F07-97D8-D644-9924-7D3A2A9498B9}">
      <dgm:prSet phldrT="[Texte]"/>
      <dgm:spPr>
        <a:solidFill>
          <a:schemeClr val="accent6">
            <a:lumMod val="75000"/>
          </a:schemeClr>
        </a:solidFill>
      </dgm:spPr>
      <dgm:t>
        <a:bodyPr/>
        <a:lstStyle/>
        <a:p>
          <a:r>
            <a:rPr lang="fr-FR" dirty="0"/>
            <a:t>Enjeux faiblement maitrisés</a:t>
          </a:r>
        </a:p>
      </dgm:t>
    </dgm:pt>
    <dgm:pt modelId="{C6AC4660-D35F-E547-BB2E-3472BC0C7D40}" type="parTrans" cxnId="{845B0980-F244-644D-A191-A98E3554C094}">
      <dgm:prSet/>
      <dgm:spPr/>
      <dgm:t>
        <a:bodyPr/>
        <a:lstStyle/>
        <a:p>
          <a:endParaRPr lang="fr-FR"/>
        </a:p>
      </dgm:t>
    </dgm:pt>
    <dgm:pt modelId="{C49CF3C5-7865-1447-950C-02EFD8C908D5}" type="sibTrans" cxnId="{845B0980-F244-644D-A191-A98E3554C094}">
      <dgm:prSet/>
      <dgm:spPr/>
      <dgm:t>
        <a:bodyPr/>
        <a:lstStyle/>
        <a:p>
          <a:endParaRPr lang="fr-FR"/>
        </a:p>
      </dgm:t>
    </dgm:pt>
    <dgm:pt modelId="{449CE4AA-6915-F644-BBA0-CE47F9E8D23A}" type="pres">
      <dgm:prSet presAssocID="{C0C71C1E-985C-374D-A266-0EEE5F36192D}" presName="cycle" presStyleCnt="0">
        <dgm:presLayoutVars>
          <dgm:chMax val="1"/>
          <dgm:dir/>
          <dgm:animLvl val="ctr"/>
          <dgm:resizeHandles val="exact"/>
        </dgm:presLayoutVars>
      </dgm:prSet>
      <dgm:spPr/>
    </dgm:pt>
    <dgm:pt modelId="{18FC07B3-3736-4342-80F2-4450A7FCC913}" type="pres">
      <dgm:prSet presAssocID="{CF71A1A6-2BD1-4E44-9BE2-9F77DA32D659}" presName="centerShape" presStyleLbl="node0" presStyleIdx="0" presStyleCnt="1" custScaleX="129479" custScaleY="116450"/>
      <dgm:spPr/>
    </dgm:pt>
    <dgm:pt modelId="{885A7275-9F74-5B4A-9C72-6CC48E720083}" type="pres">
      <dgm:prSet presAssocID="{FF344A21-B7EF-4C42-BD17-CEE2D5FB8339}" presName="parTrans" presStyleLbl="bgSibTrans2D1" presStyleIdx="0" presStyleCnt="3" custLinFactNeighborY="-497"/>
      <dgm:spPr/>
    </dgm:pt>
    <dgm:pt modelId="{C76DA683-1527-0E44-8E1B-176C4E81E1BE}" type="pres">
      <dgm:prSet presAssocID="{188E3947-C83E-F741-9C24-663E6A6BE433}" presName="node" presStyleLbl="node1" presStyleIdx="0" presStyleCnt="3" custRadScaleRad="119880" custRadScaleInc="706">
        <dgm:presLayoutVars>
          <dgm:bulletEnabled val="1"/>
        </dgm:presLayoutVars>
      </dgm:prSet>
      <dgm:spPr/>
    </dgm:pt>
    <dgm:pt modelId="{1216FBF4-0C06-4344-BAA1-1F21D21E4F71}" type="pres">
      <dgm:prSet presAssocID="{2397B6D7-DFEA-F540-8800-E3E5F1A4C21E}" presName="parTrans" presStyleLbl="bgSibTrans2D1" presStyleIdx="1" presStyleCnt="3"/>
      <dgm:spPr/>
    </dgm:pt>
    <dgm:pt modelId="{AFBAC1C5-97ED-494B-B456-37D46C2174B7}" type="pres">
      <dgm:prSet presAssocID="{D95F578A-CA2B-574D-B269-AE0FF3D01965}" presName="node" presStyleLbl="node1" presStyleIdx="1" presStyleCnt="3">
        <dgm:presLayoutVars>
          <dgm:bulletEnabled val="1"/>
        </dgm:presLayoutVars>
      </dgm:prSet>
      <dgm:spPr/>
    </dgm:pt>
    <dgm:pt modelId="{179EE12E-5C23-E143-BE56-038AF22CD7E9}" type="pres">
      <dgm:prSet presAssocID="{C6AC4660-D35F-E547-BB2E-3472BC0C7D40}" presName="parTrans" presStyleLbl="bgSibTrans2D1" presStyleIdx="2" presStyleCnt="3"/>
      <dgm:spPr/>
    </dgm:pt>
    <dgm:pt modelId="{743B361D-C6F5-2640-94B2-FC3FAD3492D7}" type="pres">
      <dgm:prSet presAssocID="{53152F07-97D8-D644-9924-7D3A2A9498B9}" presName="node" presStyleLbl="node1" presStyleIdx="2" presStyleCnt="3" custRadScaleRad="119714" custRadScaleInc="-3606">
        <dgm:presLayoutVars>
          <dgm:bulletEnabled val="1"/>
        </dgm:presLayoutVars>
      </dgm:prSet>
      <dgm:spPr/>
    </dgm:pt>
  </dgm:ptLst>
  <dgm:cxnLst>
    <dgm:cxn modelId="{7E157104-CD73-6D4E-81D2-D52E5389C2D3}" type="presOf" srcId="{C0C71C1E-985C-374D-A266-0EEE5F36192D}" destId="{449CE4AA-6915-F644-BBA0-CE47F9E8D23A}" srcOrd="0" destOrd="0" presId="urn:microsoft.com/office/officeart/2005/8/layout/radial4"/>
    <dgm:cxn modelId="{39A62E23-440A-6143-B1BB-7CC089921FFE}" srcId="{CF71A1A6-2BD1-4E44-9BE2-9F77DA32D659}" destId="{D95F578A-CA2B-574D-B269-AE0FF3D01965}" srcOrd="1" destOrd="0" parTransId="{2397B6D7-DFEA-F540-8800-E3E5F1A4C21E}" sibTransId="{2C4C9237-9C2D-8148-8682-9661071708D8}"/>
    <dgm:cxn modelId="{93CC7245-7D72-754F-95A6-9CDDE14B8EC6}" type="presOf" srcId="{D95F578A-CA2B-574D-B269-AE0FF3D01965}" destId="{AFBAC1C5-97ED-494B-B456-37D46C2174B7}" srcOrd="0" destOrd="0" presId="urn:microsoft.com/office/officeart/2005/8/layout/radial4"/>
    <dgm:cxn modelId="{FDAACD45-E029-384A-83BC-C6EF5742F969}" type="presOf" srcId="{2397B6D7-DFEA-F540-8800-E3E5F1A4C21E}" destId="{1216FBF4-0C06-4344-BAA1-1F21D21E4F71}" srcOrd="0" destOrd="0" presId="urn:microsoft.com/office/officeart/2005/8/layout/radial4"/>
    <dgm:cxn modelId="{E332AC5C-A4E2-9C4F-B8D7-2F230707503F}" srcId="{C0C71C1E-985C-374D-A266-0EEE5F36192D}" destId="{CF71A1A6-2BD1-4E44-9BE2-9F77DA32D659}" srcOrd="0" destOrd="0" parTransId="{5F8730AE-2498-B044-BCA6-806080D40C88}" sibTransId="{F83BF0E3-89A9-5C4B-A8B7-DF2A6ED1DC22}"/>
    <dgm:cxn modelId="{845B0980-F244-644D-A191-A98E3554C094}" srcId="{CF71A1A6-2BD1-4E44-9BE2-9F77DA32D659}" destId="{53152F07-97D8-D644-9924-7D3A2A9498B9}" srcOrd="2" destOrd="0" parTransId="{C6AC4660-D35F-E547-BB2E-3472BC0C7D40}" sibTransId="{C49CF3C5-7865-1447-950C-02EFD8C908D5}"/>
    <dgm:cxn modelId="{A2839482-7406-8D44-9A20-3174DBD8142C}" type="presOf" srcId="{C6AC4660-D35F-E547-BB2E-3472BC0C7D40}" destId="{179EE12E-5C23-E143-BE56-038AF22CD7E9}" srcOrd="0" destOrd="0" presId="urn:microsoft.com/office/officeart/2005/8/layout/radial4"/>
    <dgm:cxn modelId="{094AB997-F895-CD43-87E4-D0EE3E7FFF8D}" srcId="{CF71A1A6-2BD1-4E44-9BE2-9F77DA32D659}" destId="{188E3947-C83E-F741-9C24-663E6A6BE433}" srcOrd="0" destOrd="0" parTransId="{FF344A21-B7EF-4C42-BD17-CEE2D5FB8339}" sibTransId="{7F9E2A0D-C9BE-2F4F-A2B3-7822AC3CC1A6}"/>
    <dgm:cxn modelId="{D2711FA3-0F14-3746-8091-E7EC5B0C05F5}" type="presOf" srcId="{CF71A1A6-2BD1-4E44-9BE2-9F77DA32D659}" destId="{18FC07B3-3736-4342-80F2-4450A7FCC913}" srcOrd="0" destOrd="0" presId="urn:microsoft.com/office/officeart/2005/8/layout/radial4"/>
    <dgm:cxn modelId="{31BB3CAF-07C4-DD46-9167-9AD273694B33}" type="presOf" srcId="{FF344A21-B7EF-4C42-BD17-CEE2D5FB8339}" destId="{885A7275-9F74-5B4A-9C72-6CC48E720083}" srcOrd="0" destOrd="0" presId="urn:microsoft.com/office/officeart/2005/8/layout/radial4"/>
    <dgm:cxn modelId="{8E053FB8-F68E-FC4A-88B5-515968663A08}" type="presOf" srcId="{188E3947-C83E-F741-9C24-663E6A6BE433}" destId="{C76DA683-1527-0E44-8E1B-176C4E81E1BE}" srcOrd="0" destOrd="0" presId="urn:microsoft.com/office/officeart/2005/8/layout/radial4"/>
    <dgm:cxn modelId="{F66779E9-54F7-B24B-BF35-5AEA19BBDB7C}" type="presOf" srcId="{53152F07-97D8-D644-9924-7D3A2A9498B9}" destId="{743B361D-C6F5-2640-94B2-FC3FAD3492D7}" srcOrd="0" destOrd="0" presId="urn:microsoft.com/office/officeart/2005/8/layout/radial4"/>
    <dgm:cxn modelId="{7226F3D4-A0C6-8745-960C-B66321D410CE}" type="presParOf" srcId="{449CE4AA-6915-F644-BBA0-CE47F9E8D23A}" destId="{18FC07B3-3736-4342-80F2-4450A7FCC913}" srcOrd="0" destOrd="0" presId="urn:microsoft.com/office/officeart/2005/8/layout/radial4"/>
    <dgm:cxn modelId="{5B01FF2E-B533-434B-9332-6E2C7F108CBC}" type="presParOf" srcId="{449CE4AA-6915-F644-BBA0-CE47F9E8D23A}" destId="{885A7275-9F74-5B4A-9C72-6CC48E720083}" srcOrd="1" destOrd="0" presId="urn:microsoft.com/office/officeart/2005/8/layout/radial4"/>
    <dgm:cxn modelId="{AB363CD1-2E6A-7648-A75F-EE8D4829EB88}" type="presParOf" srcId="{449CE4AA-6915-F644-BBA0-CE47F9E8D23A}" destId="{C76DA683-1527-0E44-8E1B-176C4E81E1BE}" srcOrd="2" destOrd="0" presId="urn:microsoft.com/office/officeart/2005/8/layout/radial4"/>
    <dgm:cxn modelId="{585BB9D8-76E5-EF4C-9E24-EB40E3D4DCE1}" type="presParOf" srcId="{449CE4AA-6915-F644-BBA0-CE47F9E8D23A}" destId="{1216FBF4-0C06-4344-BAA1-1F21D21E4F71}" srcOrd="3" destOrd="0" presId="urn:microsoft.com/office/officeart/2005/8/layout/radial4"/>
    <dgm:cxn modelId="{8529FA52-C451-054D-9D9E-59F379037B79}" type="presParOf" srcId="{449CE4AA-6915-F644-BBA0-CE47F9E8D23A}" destId="{AFBAC1C5-97ED-494B-B456-37D46C2174B7}" srcOrd="4" destOrd="0" presId="urn:microsoft.com/office/officeart/2005/8/layout/radial4"/>
    <dgm:cxn modelId="{23B64031-0A19-4D49-95C3-5B2ABDB0BE02}" type="presParOf" srcId="{449CE4AA-6915-F644-BBA0-CE47F9E8D23A}" destId="{179EE12E-5C23-E143-BE56-038AF22CD7E9}" srcOrd="5" destOrd="0" presId="urn:microsoft.com/office/officeart/2005/8/layout/radial4"/>
    <dgm:cxn modelId="{27084826-E745-BF4F-BF66-6EACE2743F65}" type="presParOf" srcId="{449CE4AA-6915-F644-BBA0-CE47F9E8D23A}" destId="{743B361D-C6F5-2640-94B2-FC3FAD3492D7}"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127295B-80CD-D642-82BA-DE9ECCE014C6}" type="doc">
      <dgm:prSet loTypeId="urn:microsoft.com/office/officeart/2005/8/layout/vProcess5" loCatId="" qsTypeId="urn:microsoft.com/office/officeart/2005/8/quickstyle/simple4" qsCatId="simple" csTypeId="urn:microsoft.com/office/officeart/2005/8/colors/accent1_2" csCatId="accent1" phldr="1"/>
      <dgm:spPr/>
      <dgm:t>
        <a:bodyPr/>
        <a:lstStyle/>
        <a:p>
          <a:endParaRPr lang="fr-FR"/>
        </a:p>
      </dgm:t>
    </dgm:pt>
    <dgm:pt modelId="{A41E6585-673E-1249-B350-6151112B2547}">
      <dgm:prSet phldrT="[Texte]"/>
      <dgm:spPr>
        <a:solidFill>
          <a:srgbClr val="FF0000"/>
        </a:solidFill>
      </dgm:spPr>
      <dgm:t>
        <a:bodyPr/>
        <a:lstStyle/>
        <a:p>
          <a:r>
            <a:rPr lang="fr-FR" dirty="0"/>
            <a:t>Pour une vraie critique des sondages</a:t>
          </a:r>
        </a:p>
      </dgm:t>
    </dgm:pt>
    <dgm:pt modelId="{15B962A1-A16E-D74C-A35D-0EC82729F80F}" type="parTrans" cxnId="{B32473BE-DB83-9F41-A602-40A8368C4F7D}">
      <dgm:prSet/>
      <dgm:spPr/>
      <dgm:t>
        <a:bodyPr/>
        <a:lstStyle/>
        <a:p>
          <a:endParaRPr lang="fr-FR"/>
        </a:p>
      </dgm:t>
    </dgm:pt>
    <dgm:pt modelId="{D430D5BD-108F-084D-AA52-DC0EBE97C310}" type="sibTrans" cxnId="{B32473BE-DB83-9F41-A602-40A8368C4F7D}">
      <dgm:prSet/>
      <dgm:spPr/>
      <dgm:t>
        <a:bodyPr/>
        <a:lstStyle/>
        <a:p>
          <a:endParaRPr lang="fr-FR"/>
        </a:p>
      </dgm:t>
    </dgm:pt>
    <dgm:pt modelId="{5F8514FE-016F-FD4A-8FC4-45B665A0BA47}">
      <dgm:prSet phldrT="[Texte]"/>
      <dgm:spPr>
        <a:solidFill>
          <a:schemeClr val="accent2"/>
        </a:solidFill>
      </dgm:spPr>
      <dgm:t>
        <a:bodyPr/>
        <a:lstStyle/>
        <a:p>
          <a:r>
            <a:rPr lang="fr-FR" dirty="0"/>
            <a:t>Accès au fichier électoral ?</a:t>
          </a:r>
        </a:p>
      </dgm:t>
    </dgm:pt>
    <dgm:pt modelId="{0DFCF149-B039-BA44-9869-096D18ED602E}" type="parTrans" cxnId="{71CF0DB1-BEAF-924F-9B89-C2D78DA2BC5A}">
      <dgm:prSet/>
      <dgm:spPr/>
      <dgm:t>
        <a:bodyPr/>
        <a:lstStyle/>
        <a:p>
          <a:endParaRPr lang="fr-FR"/>
        </a:p>
      </dgm:t>
    </dgm:pt>
    <dgm:pt modelId="{AB18F6F9-9D05-BC44-83E8-91864F4E2D70}" type="sibTrans" cxnId="{71CF0DB1-BEAF-924F-9B89-C2D78DA2BC5A}">
      <dgm:prSet/>
      <dgm:spPr/>
      <dgm:t>
        <a:bodyPr/>
        <a:lstStyle/>
        <a:p>
          <a:endParaRPr lang="fr-FR"/>
        </a:p>
      </dgm:t>
    </dgm:pt>
    <dgm:pt modelId="{BAA2743E-7401-7F42-B3CF-4DF6B075E817}">
      <dgm:prSet phldrT="[Texte]"/>
      <dgm:spPr>
        <a:solidFill>
          <a:schemeClr val="accent6">
            <a:lumMod val="75000"/>
          </a:schemeClr>
        </a:solidFill>
      </dgm:spPr>
      <dgm:t>
        <a:bodyPr/>
        <a:lstStyle/>
        <a:p>
          <a:r>
            <a:rPr lang="fr-FR" dirty="0"/>
            <a:t>Eviter les faux débats</a:t>
          </a:r>
        </a:p>
      </dgm:t>
    </dgm:pt>
    <dgm:pt modelId="{3BD3DD0C-98B9-F740-8C29-20B30AB5B8F9}" type="parTrans" cxnId="{B22066E5-A1DD-B841-AC57-67E1467ADC81}">
      <dgm:prSet/>
      <dgm:spPr/>
      <dgm:t>
        <a:bodyPr/>
        <a:lstStyle/>
        <a:p>
          <a:endParaRPr lang="fr-FR"/>
        </a:p>
      </dgm:t>
    </dgm:pt>
    <dgm:pt modelId="{F528329B-1FB0-3A49-BD81-6302718B10F2}" type="sibTrans" cxnId="{B22066E5-A1DD-B841-AC57-67E1467ADC81}">
      <dgm:prSet/>
      <dgm:spPr/>
      <dgm:t>
        <a:bodyPr/>
        <a:lstStyle/>
        <a:p>
          <a:endParaRPr lang="fr-FR"/>
        </a:p>
      </dgm:t>
    </dgm:pt>
    <dgm:pt modelId="{D6F3C8B6-F142-3043-8770-69F82F00AAE6}" type="pres">
      <dgm:prSet presAssocID="{7127295B-80CD-D642-82BA-DE9ECCE014C6}" presName="outerComposite" presStyleCnt="0">
        <dgm:presLayoutVars>
          <dgm:chMax val="5"/>
          <dgm:dir/>
          <dgm:resizeHandles val="exact"/>
        </dgm:presLayoutVars>
      </dgm:prSet>
      <dgm:spPr/>
    </dgm:pt>
    <dgm:pt modelId="{ACDE3A2D-9026-9146-B56A-2641C0005392}" type="pres">
      <dgm:prSet presAssocID="{7127295B-80CD-D642-82BA-DE9ECCE014C6}" presName="dummyMaxCanvas" presStyleCnt="0">
        <dgm:presLayoutVars/>
      </dgm:prSet>
      <dgm:spPr/>
    </dgm:pt>
    <dgm:pt modelId="{FFDE8693-3F87-D145-92E7-0F3B6F640E27}" type="pres">
      <dgm:prSet presAssocID="{7127295B-80CD-D642-82BA-DE9ECCE014C6}" presName="ThreeNodes_1" presStyleLbl="node1" presStyleIdx="0" presStyleCnt="3">
        <dgm:presLayoutVars>
          <dgm:bulletEnabled val="1"/>
        </dgm:presLayoutVars>
      </dgm:prSet>
      <dgm:spPr/>
    </dgm:pt>
    <dgm:pt modelId="{1012099F-A7B6-684A-BBB2-B2B25FD0765B}" type="pres">
      <dgm:prSet presAssocID="{7127295B-80CD-D642-82BA-DE9ECCE014C6}" presName="ThreeNodes_2" presStyleLbl="node1" presStyleIdx="1" presStyleCnt="3">
        <dgm:presLayoutVars>
          <dgm:bulletEnabled val="1"/>
        </dgm:presLayoutVars>
      </dgm:prSet>
      <dgm:spPr/>
    </dgm:pt>
    <dgm:pt modelId="{6D6652F5-0F83-6A49-9338-1E6DE73BCF8B}" type="pres">
      <dgm:prSet presAssocID="{7127295B-80CD-D642-82BA-DE9ECCE014C6}" presName="ThreeNodes_3" presStyleLbl="node1" presStyleIdx="2" presStyleCnt="3">
        <dgm:presLayoutVars>
          <dgm:bulletEnabled val="1"/>
        </dgm:presLayoutVars>
      </dgm:prSet>
      <dgm:spPr/>
    </dgm:pt>
    <dgm:pt modelId="{1847B386-E7D9-694C-83AC-5D11C60F5A8D}" type="pres">
      <dgm:prSet presAssocID="{7127295B-80CD-D642-82BA-DE9ECCE014C6}" presName="ThreeConn_1-2" presStyleLbl="fgAccFollowNode1" presStyleIdx="0" presStyleCnt="2">
        <dgm:presLayoutVars>
          <dgm:bulletEnabled val="1"/>
        </dgm:presLayoutVars>
      </dgm:prSet>
      <dgm:spPr/>
    </dgm:pt>
    <dgm:pt modelId="{A82851F7-D29C-9942-8EE8-770A52FE4D77}" type="pres">
      <dgm:prSet presAssocID="{7127295B-80CD-D642-82BA-DE9ECCE014C6}" presName="ThreeConn_2-3" presStyleLbl="fgAccFollowNode1" presStyleIdx="1" presStyleCnt="2">
        <dgm:presLayoutVars>
          <dgm:bulletEnabled val="1"/>
        </dgm:presLayoutVars>
      </dgm:prSet>
      <dgm:spPr/>
    </dgm:pt>
    <dgm:pt modelId="{AA3EFCD5-DA86-B244-91D9-82F29A56ED37}" type="pres">
      <dgm:prSet presAssocID="{7127295B-80CD-D642-82BA-DE9ECCE014C6}" presName="ThreeNodes_1_text" presStyleLbl="node1" presStyleIdx="2" presStyleCnt="3">
        <dgm:presLayoutVars>
          <dgm:bulletEnabled val="1"/>
        </dgm:presLayoutVars>
      </dgm:prSet>
      <dgm:spPr/>
    </dgm:pt>
    <dgm:pt modelId="{E7339845-2221-5442-9986-855BA2FFB5A7}" type="pres">
      <dgm:prSet presAssocID="{7127295B-80CD-D642-82BA-DE9ECCE014C6}" presName="ThreeNodes_2_text" presStyleLbl="node1" presStyleIdx="2" presStyleCnt="3">
        <dgm:presLayoutVars>
          <dgm:bulletEnabled val="1"/>
        </dgm:presLayoutVars>
      </dgm:prSet>
      <dgm:spPr/>
    </dgm:pt>
    <dgm:pt modelId="{90234128-392B-0C45-BB69-78DC8017FA38}" type="pres">
      <dgm:prSet presAssocID="{7127295B-80CD-D642-82BA-DE9ECCE014C6}" presName="ThreeNodes_3_text" presStyleLbl="node1" presStyleIdx="2" presStyleCnt="3">
        <dgm:presLayoutVars>
          <dgm:bulletEnabled val="1"/>
        </dgm:presLayoutVars>
      </dgm:prSet>
      <dgm:spPr/>
    </dgm:pt>
  </dgm:ptLst>
  <dgm:cxnLst>
    <dgm:cxn modelId="{24A3770E-55EE-C043-8EBE-8E28BF3F0EB3}" type="presOf" srcId="{BAA2743E-7401-7F42-B3CF-4DF6B075E817}" destId="{90234128-392B-0C45-BB69-78DC8017FA38}" srcOrd="1" destOrd="0" presId="urn:microsoft.com/office/officeart/2005/8/layout/vProcess5"/>
    <dgm:cxn modelId="{A55B7212-29E0-7244-BE0E-38712A36D673}" type="presOf" srcId="{D430D5BD-108F-084D-AA52-DC0EBE97C310}" destId="{1847B386-E7D9-694C-83AC-5D11C60F5A8D}" srcOrd="0" destOrd="0" presId="urn:microsoft.com/office/officeart/2005/8/layout/vProcess5"/>
    <dgm:cxn modelId="{021E9319-360A-1B40-A5C2-E4BCC9259942}" type="presOf" srcId="{A41E6585-673E-1249-B350-6151112B2547}" destId="{AA3EFCD5-DA86-B244-91D9-82F29A56ED37}" srcOrd="1" destOrd="0" presId="urn:microsoft.com/office/officeart/2005/8/layout/vProcess5"/>
    <dgm:cxn modelId="{4EA95120-9C31-1F47-AF6F-5A7002F49627}" type="presOf" srcId="{BAA2743E-7401-7F42-B3CF-4DF6B075E817}" destId="{6D6652F5-0F83-6A49-9338-1E6DE73BCF8B}" srcOrd="0" destOrd="0" presId="urn:microsoft.com/office/officeart/2005/8/layout/vProcess5"/>
    <dgm:cxn modelId="{5387528B-5D4E-C94F-9456-3D5BCDE0690B}" type="presOf" srcId="{5F8514FE-016F-FD4A-8FC4-45B665A0BA47}" destId="{E7339845-2221-5442-9986-855BA2FFB5A7}" srcOrd="1" destOrd="0" presId="urn:microsoft.com/office/officeart/2005/8/layout/vProcess5"/>
    <dgm:cxn modelId="{053977AD-8FCC-CF47-9C60-F2B5F7A9B379}" type="presOf" srcId="{AB18F6F9-9D05-BC44-83E8-91864F4E2D70}" destId="{A82851F7-D29C-9942-8EE8-770A52FE4D77}" srcOrd="0" destOrd="0" presId="urn:microsoft.com/office/officeart/2005/8/layout/vProcess5"/>
    <dgm:cxn modelId="{71CF0DB1-BEAF-924F-9B89-C2D78DA2BC5A}" srcId="{7127295B-80CD-D642-82BA-DE9ECCE014C6}" destId="{5F8514FE-016F-FD4A-8FC4-45B665A0BA47}" srcOrd="1" destOrd="0" parTransId="{0DFCF149-B039-BA44-9869-096D18ED602E}" sibTransId="{AB18F6F9-9D05-BC44-83E8-91864F4E2D70}"/>
    <dgm:cxn modelId="{B32473BE-DB83-9F41-A602-40A8368C4F7D}" srcId="{7127295B-80CD-D642-82BA-DE9ECCE014C6}" destId="{A41E6585-673E-1249-B350-6151112B2547}" srcOrd="0" destOrd="0" parTransId="{15B962A1-A16E-D74C-A35D-0EC82729F80F}" sibTransId="{D430D5BD-108F-084D-AA52-DC0EBE97C310}"/>
    <dgm:cxn modelId="{4B2ABFC2-CF4C-B441-B9DF-2DBBCB68F81B}" type="presOf" srcId="{A41E6585-673E-1249-B350-6151112B2547}" destId="{FFDE8693-3F87-D145-92E7-0F3B6F640E27}" srcOrd="0" destOrd="0" presId="urn:microsoft.com/office/officeart/2005/8/layout/vProcess5"/>
    <dgm:cxn modelId="{B22066E5-A1DD-B841-AC57-67E1467ADC81}" srcId="{7127295B-80CD-D642-82BA-DE9ECCE014C6}" destId="{BAA2743E-7401-7F42-B3CF-4DF6B075E817}" srcOrd="2" destOrd="0" parTransId="{3BD3DD0C-98B9-F740-8C29-20B30AB5B8F9}" sibTransId="{F528329B-1FB0-3A49-BD81-6302718B10F2}"/>
    <dgm:cxn modelId="{896A30F0-DE8A-BD43-ACFB-E87D5699DF58}" type="presOf" srcId="{7127295B-80CD-D642-82BA-DE9ECCE014C6}" destId="{D6F3C8B6-F142-3043-8770-69F82F00AAE6}" srcOrd="0" destOrd="0" presId="urn:microsoft.com/office/officeart/2005/8/layout/vProcess5"/>
    <dgm:cxn modelId="{806DE3F2-8952-9241-AB7A-578B5DCB3D34}" type="presOf" srcId="{5F8514FE-016F-FD4A-8FC4-45B665A0BA47}" destId="{1012099F-A7B6-684A-BBB2-B2B25FD0765B}" srcOrd="0" destOrd="0" presId="urn:microsoft.com/office/officeart/2005/8/layout/vProcess5"/>
    <dgm:cxn modelId="{D12A9189-B2BB-BF46-8002-27950C527FFC}" type="presParOf" srcId="{D6F3C8B6-F142-3043-8770-69F82F00AAE6}" destId="{ACDE3A2D-9026-9146-B56A-2641C0005392}" srcOrd="0" destOrd="0" presId="urn:microsoft.com/office/officeart/2005/8/layout/vProcess5"/>
    <dgm:cxn modelId="{3DC2E2CE-6AD9-664A-9D6F-7436C6B5C8F5}" type="presParOf" srcId="{D6F3C8B6-F142-3043-8770-69F82F00AAE6}" destId="{FFDE8693-3F87-D145-92E7-0F3B6F640E27}" srcOrd="1" destOrd="0" presId="urn:microsoft.com/office/officeart/2005/8/layout/vProcess5"/>
    <dgm:cxn modelId="{0CB9BD28-2C2A-3A4B-ABA6-E5511F72D10F}" type="presParOf" srcId="{D6F3C8B6-F142-3043-8770-69F82F00AAE6}" destId="{1012099F-A7B6-684A-BBB2-B2B25FD0765B}" srcOrd="2" destOrd="0" presId="urn:microsoft.com/office/officeart/2005/8/layout/vProcess5"/>
    <dgm:cxn modelId="{0DF56C29-53A5-E245-8135-B9775EB173BA}" type="presParOf" srcId="{D6F3C8B6-F142-3043-8770-69F82F00AAE6}" destId="{6D6652F5-0F83-6A49-9338-1E6DE73BCF8B}" srcOrd="3" destOrd="0" presId="urn:microsoft.com/office/officeart/2005/8/layout/vProcess5"/>
    <dgm:cxn modelId="{A191E2B1-0456-EE49-848A-DB53D8A351BC}" type="presParOf" srcId="{D6F3C8B6-F142-3043-8770-69F82F00AAE6}" destId="{1847B386-E7D9-694C-83AC-5D11C60F5A8D}" srcOrd="4" destOrd="0" presId="urn:microsoft.com/office/officeart/2005/8/layout/vProcess5"/>
    <dgm:cxn modelId="{D984B3B6-F9B4-6441-84DB-5D829E1C7E21}" type="presParOf" srcId="{D6F3C8B6-F142-3043-8770-69F82F00AAE6}" destId="{A82851F7-D29C-9942-8EE8-770A52FE4D77}" srcOrd="5" destOrd="0" presId="urn:microsoft.com/office/officeart/2005/8/layout/vProcess5"/>
    <dgm:cxn modelId="{7A035AD9-CC44-C340-9768-19DBA1C84DA9}" type="presParOf" srcId="{D6F3C8B6-F142-3043-8770-69F82F00AAE6}" destId="{AA3EFCD5-DA86-B244-91D9-82F29A56ED37}" srcOrd="6" destOrd="0" presId="urn:microsoft.com/office/officeart/2005/8/layout/vProcess5"/>
    <dgm:cxn modelId="{BDF1FF44-3B2E-CF4D-A1F9-B95E984D9373}" type="presParOf" srcId="{D6F3C8B6-F142-3043-8770-69F82F00AAE6}" destId="{E7339845-2221-5442-9986-855BA2FFB5A7}" srcOrd="7" destOrd="0" presId="urn:microsoft.com/office/officeart/2005/8/layout/vProcess5"/>
    <dgm:cxn modelId="{D26B1669-CB1B-3D4C-9222-D80200197BA8}" type="presParOf" srcId="{D6F3C8B6-F142-3043-8770-69F82F00AAE6}" destId="{90234128-392B-0C45-BB69-78DC8017FA3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C597E1-2FB9-7541-A6D6-EC5340A3E2BD}">
      <dsp:nvSpPr>
        <dsp:cNvPr id="0" name=""/>
        <dsp:cNvSpPr/>
      </dsp:nvSpPr>
      <dsp:spPr>
        <a:xfrm>
          <a:off x="2644338" y="2890693"/>
          <a:ext cx="2189787" cy="2189787"/>
        </a:xfrm>
        <a:prstGeom prst="ellipse">
          <a:avLst/>
        </a:prstGeom>
        <a:solidFill>
          <a:schemeClr val="accen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fr-FR" sz="3800" b="1" kern="1200" dirty="0">
              <a:solidFill>
                <a:srgbClr val="E40546"/>
              </a:solidFill>
            </a:rPr>
            <a:t>Inégale au final</a:t>
          </a:r>
        </a:p>
      </dsp:txBody>
      <dsp:txXfrm>
        <a:off x="2965025" y="3211380"/>
        <a:ext cx="1548413" cy="1548413"/>
      </dsp:txXfrm>
    </dsp:sp>
    <dsp:sp modelId="{38CD06AC-AF4F-444A-AD03-02861FAF464C}">
      <dsp:nvSpPr>
        <dsp:cNvPr id="0" name=""/>
        <dsp:cNvSpPr/>
      </dsp:nvSpPr>
      <dsp:spPr>
        <a:xfrm rot="12900000">
          <a:off x="981216" y="2423046"/>
          <a:ext cx="1944244" cy="624089"/>
        </a:xfrm>
        <a:prstGeom prst="leftArrow">
          <a:avLst>
            <a:gd name="adj1" fmla="val 60000"/>
            <a:gd name="adj2" fmla="val 50000"/>
          </a:avLst>
        </a:prstGeom>
        <a:solidFill>
          <a:schemeClr val="accent2">
            <a:hueOff val="0"/>
            <a:satOff val="0"/>
            <a:lumOff val="0"/>
            <a:alphaOff val="0"/>
          </a:schemeClr>
        </a:solidFill>
        <a:ln>
          <a:noFill/>
        </a:ln>
        <a:effectLst/>
        <a:sp3d z="-211800">
          <a:bevelT w="40600" h="20600" prst="relaxedInset"/>
        </a:sp3d>
      </dsp:spPr>
      <dsp:style>
        <a:lnRef idx="0">
          <a:scrgbClr r="0" g="0" b="0"/>
        </a:lnRef>
        <a:fillRef idx="1">
          <a:scrgbClr r="0" g="0" b="0"/>
        </a:fillRef>
        <a:effectRef idx="2">
          <a:scrgbClr r="0" g="0" b="0"/>
        </a:effectRef>
        <a:fontRef idx="minor"/>
      </dsp:style>
    </dsp:sp>
    <dsp:sp modelId="{4D30DD38-826A-B642-9FB0-D8F24BB5E6EB}">
      <dsp:nvSpPr>
        <dsp:cNvPr id="0" name=""/>
        <dsp:cNvSpPr/>
      </dsp:nvSpPr>
      <dsp:spPr>
        <a:xfrm>
          <a:off x="116873" y="1345385"/>
          <a:ext cx="2080298" cy="1664238"/>
        </a:xfrm>
        <a:prstGeom prst="roundRect">
          <a:avLst>
            <a:gd name="adj" fmla="val 10000"/>
          </a:avLst>
        </a:prstGeom>
        <a:solidFill>
          <a:schemeClr val="accent2">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fr-FR" sz="2000" b="1" kern="1200"/>
            <a:t>Conjoncturels, selon les bouleversements  politiques </a:t>
          </a:r>
          <a:endParaRPr lang="fr-FR" sz="2000" kern="1200" dirty="0"/>
        </a:p>
      </dsp:txBody>
      <dsp:txXfrm>
        <a:off x="165617" y="1394129"/>
        <a:ext cx="1982810" cy="1566750"/>
      </dsp:txXfrm>
    </dsp:sp>
    <dsp:sp modelId="{5195D5D0-12F0-C945-8D14-6331C5DA5B78}">
      <dsp:nvSpPr>
        <dsp:cNvPr id="0" name=""/>
        <dsp:cNvSpPr/>
      </dsp:nvSpPr>
      <dsp:spPr>
        <a:xfrm rot="16200000">
          <a:off x="2767109" y="1493369"/>
          <a:ext cx="1944244" cy="624089"/>
        </a:xfrm>
        <a:prstGeom prst="leftArrow">
          <a:avLst>
            <a:gd name="adj1" fmla="val 60000"/>
            <a:gd name="adj2" fmla="val 50000"/>
          </a:avLst>
        </a:prstGeom>
        <a:solidFill>
          <a:schemeClr val="accent2">
            <a:hueOff val="-727682"/>
            <a:satOff val="-41964"/>
            <a:lumOff val="4314"/>
            <a:alphaOff val="0"/>
          </a:schemeClr>
        </a:solidFill>
        <a:ln>
          <a:noFill/>
        </a:ln>
        <a:effectLst/>
        <a:sp3d z="-211800">
          <a:bevelT w="40600" h="20600" prst="relaxedInset"/>
        </a:sp3d>
      </dsp:spPr>
      <dsp:style>
        <a:lnRef idx="0">
          <a:scrgbClr r="0" g="0" b="0"/>
        </a:lnRef>
        <a:fillRef idx="1">
          <a:scrgbClr r="0" g="0" b="0"/>
        </a:fillRef>
        <a:effectRef idx="2">
          <a:scrgbClr r="0" g="0" b="0"/>
        </a:effectRef>
        <a:fontRef idx="minor"/>
      </dsp:style>
    </dsp:sp>
    <dsp:sp modelId="{2DC1F974-617E-5740-880B-54A7FA2D9CDD}">
      <dsp:nvSpPr>
        <dsp:cNvPr id="0" name=""/>
        <dsp:cNvSpPr/>
      </dsp:nvSpPr>
      <dsp:spPr>
        <a:xfrm>
          <a:off x="2699082" y="1172"/>
          <a:ext cx="2080298" cy="1664238"/>
        </a:xfrm>
        <a:prstGeom prst="roundRect">
          <a:avLst>
            <a:gd name="adj" fmla="val 10000"/>
          </a:avLst>
        </a:prstGeom>
        <a:solidFill>
          <a:schemeClr val="accent2">
            <a:hueOff val="-727682"/>
            <a:satOff val="-41964"/>
            <a:lumOff val="431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fr-FR" sz="2000" b="1" kern="1200"/>
            <a:t>« Personnel », selon les instituts</a:t>
          </a:r>
          <a:endParaRPr lang="fr-FR" sz="2000" b="1" kern="1200" dirty="0"/>
        </a:p>
      </dsp:txBody>
      <dsp:txXfrm>
        <a:off x="2747826" y="49916"/>
        <a:ext cx="1982810" cy="1566750"/>
      </dsp:txXfrm>
    </dsp:sp>
    <dsp:sp modelId="{0F69B78F-22B3-5943-A3D3-6E0970A586A6}">
      <dsp:nvSpPr>
        <dsp:cNvPr id="0" name=""/>
        <dsp:cNvSpPr/>
      </dsp:nvSpPr>
      <dsp:spPr>
        <a:xfrm rot="19500000">
          <a:off x="4553003" y="2423046"/>
          <a:ext cx="1944244" cy="624089"/>
        </a:xfrm>
        <a:prstGeom prst="leftArrow">
          <a:avLst>
            <a:gd name="adj1" fmla="val 60000"/>
            <a:gd name="adj2" fmla="val 50000"/>
          </a:avLst>
        </a:prstGeom>
        <a:solidFill>
          <a:schemeClr val="accent2">
            <a:hueOff val="-1455363"/>
            <a:satOff val="-83928"/>
            <a:lumOff val="8628"/>
            <a:alphaOff val="0"/>
          </a:schemeClr>
        </a:solidFill>
        <a:ln>
          <a:noFill/>
        </a:ln>
        <a:effectLst/>
        <a:sp3d z="-211800">
          <a:bevelT w="40600" h="20600" prst="relaxedInset"/>
        </a:sp3d>
      </dsp:spPr>
      <dsp:style>
        <a:lnRef idx="0">
          <a:scrgbClr r="0" g="0" b="0"/>
        </a:lnRef>
        <a:fillRef idx="1">
          <a:scrgbClr r="0" g="0" b="0"/>
        </a:fillRef>
        <a:effectRef idx="2">
          <a:scrgbClr r="0" g="0" b="0"/>
        </a:effectRef>
        <a:fontRef idx="minor"/>
      </dsp:style>
    </dsp:sp>
    <dsp:sp modelId="{876192F5-203F-9A40-B7D7-27ECEE949B5A}">
      <dsp:nvSpPr>
        <dsp:cNvPr id="0" name=""/>
        <dsp:cNvSpPr/>
      </dsp:nvSpPr>
      <dsp:spPr>
        <a:xfrm>
          <a:off x="5281291" y="1345385"/>
          <a:ext cx="2080298" cy="1664238"/>
        </a:xfrm>
        <a:prstGeom prst="roundRect">
          <a:avLst>
            <a:gd name="adj" fmla="val 10000"/>
          </a:avLst>
        </a:prstGeom>
        <a:solidFill>
          <a:schemeClr val="accent2">
            <a:hueOff val="-1455363"/>
            <a:satOff val="-83928"/>
            <a:lumOff val="8628"/>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fr-FR" sz="2000" b="1" kern="1200"/>
            <a:t>Structurels, selon le type de scrutin</a:t>
          </a:r>
          <a:endParaRPr lang="fr-FR" sz="2000" b="1" kern="1200" dirty="0"/>
        </a:p>
      </dsp:txBody>
      <dsp:txXfrm>
        <a:off x="5330035" y="1394129"/>
        <a:ext cx="1982810" cy="15667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7EF118-6CFC-3441-A542-AB421CC16E0C}">
      <dsp:nvSpPr>
        <dsp:cNvPr id="0" name=""/>
        <dsp:cNvSpPr/>
      </dsp:nvSpPr>
      <dsp:spPr>
        <a:xfrm>
          <a:off x="414362" y="1595"/>
          <a:ext cx="1604243" cy="1604243"/>
        </a:xfrm>
        <a:prstGeom prst="ellipse">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fr-FR" sz="1700" kern="1200" dirty="0"/>
            <a:t>PUBLIE DES INTENTIONS DE VOTE</a:t>
          </a:r>
        </a:p>
      </dsp:txBody>
      <dsp:txXfrm>
        <a:off x="649298" y="236531"/>
        <a:ext cx="1134371" cy="1134371"/>
      </dsp:txXfrm>
    </dsp:sp>
    <dsp:sp modelId="{28463BA0-A797-BB4F-9626-4F90E8CD34A0}">
      <dsp:nvSpPr>
        <dsp:cNvPr id="0" name=""/>
        <dsp:cNvSpPr/>
      </dsp:nvSpPr>
      <dsp:spPr>
        <a:xfrm>
          <a:off x="751253" y="1736102"/>
          <a:ext cx="930461" cy="930461"/>
        </a:xfrm>
        <a:prstGeom prst="mathPlus">
          <a:avLst/>
        </a:prstGeom>
        <a:solidFill>
          <a:schemeClr val="accent3">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r-FR" sz="1400" kern="1200"/>
        </a:p>
      </dsp:txBody>
      <dsp:txXfrm>
        <a:off x="874586" y="2091910"/>
        <a:ext cx="683795" cy="218845"/>
      </dsp:txXfrm>
    </dsp:sp>
    <dsp:sp modelId="{705318BC-270A-A24E-B2F8-95C559C4D729}">
      <dsp:nvSpPr>
        <dsp:cNvPr id="0" name=""/>
        <dsp:cNvSpPr/>
      </dsp:nvSpPr>
      <dsp:spPr>
        <a:xfrm>
          <a:off x="414362" y="2796828"/>
          <a:ext cx="1604243" cy="1604243"/>
        </a:xfrm>
        <a:prstGeom prst="ellipse">
          <a:avLst/>
        </a:prstGeom>
        <a:solidFill>
          <a:schemeClr val="accent3">
            <a:hueOff val="1355300"/>
            <a:satOff val="50000"/>
            <a:lumOff val="-735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fr-FR" sz="1700" kern="1200" dirty="0"/>
            <a:t>TRAVAILLE POUR LES PARTIS / CANDIDATS</a:t>
          </a:r>
        </a:p>
      </dsp:txBody>
      <dsp:txXfrm>
        <a:off x="649298" y="3031764"/>
        <a:ext cx="1134371" cy="1134371"/>
      </dsp:txXfrm>
    </dsp:sp>
    <dsp:sp modelId="{28273FED-0B99-6E40-9803-801B9855D12D}">
      <dsp:nvSpPr>
        <dsp:cNvPr id="0" name=""/>
        <dsp:cNvSpPr/>
      </dsp:nvSpPr>
      <dsp:spPr>
        <a:xfrm>
          <a:off x="2259241" y="1902944"/>
          <a:ext cx="510149" cy="596778"/>
        </a:xfrm>
        <a:prstGeom prst="rightArrow">
          <a:avLst>
            <a:gd name="adj1" fmla="val 60000"/>
            <a:gd name="adj2" fmla="val 50000"/>
          </a:avLst>
        </a:prstGeom>
        <a:solidFill>
          <a:schemeClr val="accent3">
            <a:hueOff val="2710599"/>
            <a:satOff val="100000"/>
            <a:lumOff val="-14706"/>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r-FR" sz="1400" kern="1200"/>
        </a:p>
      </dsp:txBody>
      <dsp:txXfrm>
        <a:off x="2259241" y="2022300"/>
        <a:ext cx="357104" cy="358066"/>
      </dsp:txXfrm>
    </dsp:sp>
    <dsp:sp modelId="{F8479774-D03E-8846-8B83-F615256D11A8}">
      <dsp:nvSpPr>
        <dsp:cNvPr id="0" name=""/>
        <dsp:cNvSpPr/>
      </dsp:nvSpPr>
      <dsp:spPr>
        <a:xfrm>
          <a:off x="2981151" y="597090"/>
          <a:ext cx="3208486" cy="3208486"/>
        </a:xfrm>
        <a:prstGeom prst="ellipse">
          <a:avLst/>
        </a:prstGeom>
        <a:solidFill>
          <a:schemeClr val="accent3">
            <a:hueOff val="2710599"/>
            <a:satOff val="100000"/>
            <a:lumOff val="-1470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fr-FR" sz="3400" kern="1200" dirty="0"/>
            <a:t>NEUTRALITÉ ?</a:t>
          </a:r>
        </a:p>
      </dsp:txBody>
      <dsp:txXfrm>
        <a:off x="3451023" y="1066962"/>
        <a:ext cx="2268742" cy="22687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B47C-A123-7C4F-8A82-B3CCE87D4EA4}">
      <dsp:nvSpPr>
        <dsp:cNvPr id="0" name=""/>
        <dsp:cNvSpPr/>
      </dsp:nvSpPr>
      <dsp:spPr>
        <a:xfrm>
          <a:off x="2100608" y="219399"/>
          <a:ext cx="4354233" cy="1512168"/>
        </a:xfrm>
        <a:prstGeom prst="ellipse">
          <a:avLst/>
        </a:prstGeom>
        <a:solidFill>
          <a:schemeClr val="accent2">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sp>
    <dsp:sp modelId="{528CE8E9-4618-574C-B7AB-0EACBFC5A0DE}">
      <dsp:nvSpPr>
        <dsp:cNvPr id="0" name=""/>
        <dsp:cNvSpPr/>
      </dsp:nvSpPr>
      <dsp:spPr>
        <a:xfrm>
          <a:off x="3862554" y="3922185"/>
          <a:ext cx="843843" cy="540060"/>
        </a:xfrm>
        <a:prstGeom prst="downArrow">
          <a:avLst/>
        </a:prstGeom>
        <a:solidFill>
          <a:schemeClr val="accent3">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76BF09C4-CC9B-F14B-B420-AE9CC8767BAD}">
      <dsp:nvSpPr>
        <dsp:cNvPr id="0" name=""/>
        <dsp:cNvSpPr/>
      </dsp:nvSpPr>
      <dsp:spPr>
        <a:xfrm>
          <a:off x="1584203" y="4387984"/>
          <a:ext cx="5544579" cy="1012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fr-FR" sz="2400" b="1" kern="1200" dirty="0"/>
            <a:t>Sonder dans un monde où de moins en moins de personnes sont « </a:t>
          </a:r>
          <a:r>
            <a:rPr lang="fr-FR" sz="2400" b="1" kern="1200" dirty="0" err="1"/>
            <a:t>sondables</a:t>
          </a:r>
          <a:r>
            <a:rPr lang="fr-FR" sz="2400" b="1" kern="1200" dirty="0"/>
            <a:t> »</a:t>
          </a:r>
          <a:endParaRPr lang="fr-FR" sz="2400" kern="1200" dirty="0"/>
        </a:p>
      </dsp:txBody>
      <dsp:txXfrm>
        <a:off x="1584203" y="4387984"/>
        <a:ext cx="5544579" cy="1012612"/>
      </dsp:txXfrm>
    </dsp:sp>
    <dsp:sp modelId="{2531F7C9-084E-EF4A-BE33-F75BEA97B6CC}">
      <dsp:nvSpPr>
        <dsp:cNvPr id="0" name=""/>
        <dsp:cNvSpPr/>
      </dsp:nvSpPr>
      <dsp:spPr>
        <a:xfrm>
          <a:off x="4032448" y="1181382"/>
          <a:ext cx="1846306" cy="1518918"/>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b="1" kern="1200"/>
            <a:t>Diminution de la qualité des bases traditionnelles</a:t>
          </a:r>
          <a:endParaRPr lang="fr-FR" sz="1600" kern="1200" dirty="0"/>
        </a:p>
      </dsp:txBody>
      <dsp:txXfrm>
        <a:off x="4302833" y="1403822"/>
        <a:ext cx="1305536" cy="1074038"/>
      </dsp:txXfrm>
    </dsp:sp>
    <dsp:sp modelId="{F69AB961-1425-A043-B61D-176C904536F5}">
      <dsp:nvSpPr>
        <dsp:cNvPr id="0" name=""/>
        <dsp:cNvSpPr/>
      </dsp:nvSpPr>
      <dsp:spPr>
        <a:xfrm>
          <a:off x="2448276" y="227042"/>
          <a:ext cx="1815943" cy="1518918"/>
        </a:xfrm>
        <a:prstGeom prst="ellipse">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b="1" kern="1200"/>
            <a:t>Impossibilité d’accéder à une base universelle</a:t>
          </a:r>
          <a:endParaRPr lang="fr-FR" sz="1600" b="1" kern="1200" dirty="0"/>
        </a:p>
      </dsp:txBody>
      <dsp:txXfrm>
        <a:off x="2714215" y="449482"/>
        <a:ext cx="1284065" cy="1074038"/>
      </dsp:txXfrm>
    </dsp:sp>
    <dsp:sp modelId="{4212A785-B715-7E44-80BC-5E1D82531D05}">
      <dsp:nvSpPr>
        <dsp:cNvPr id="0" name=""/>
        <dsp:cNvSpPr/>
      </dsp:nvSpPr>
      <dsp:spPr>
        <a:xfrm>
          <a:off x="1921713" y="33753"/>
          <a:ext cx="4725525" cy="3780420"/>
        </a:xfrm>
        <a:prstGeom prst="funnel">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352B75-6C15-8441-AC88-856E69B84C76}">
      <dsp:nvSpPr>
        <dsp:cNvPr id="0" name=""/>
        <dsp:cNvSpPr/>
      </dsp:nvSpPr>
      <dsp:spPr>
        <a:xfrm>
          <a:off x="2746924" y="1858338"/>
          <a:ext cx="2571302" cy="2036358"/>
        </a:xfrm>
        <a:prstGeom prst="roundRect">
          <a:avLst/>
        </a:prstGeom>
        <a:solidFill>
          <a:schemeClr val="accent3">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fr-FR" sz="2500" b="1" kern="1200" dirty="0"/>
            <a:t>Nécessité de revoir le modèle traditionnel des « </a:t>
          </a:r>
          <a:r>
            <a:rPr lang="fr-FR" sz="2500" b="1" kern="1200" dirty="0" err="1"/>
            <a:t>Likely</a:t>
          </a:r>
          <a:r>
            <a:rPr lang="fr-FR" sz="2500" b="1" kern="1200" dirty="0"/>
            <a:t> voter »</a:t>
          </a:r>
          <a:endParaRPr lang="fr-FR" sz="2500" kern="1200" dirty="0"/>
        </a:p>
      </dsp:txBody>
      <dsp:txXfrm>
        <a:off x="2846331" y="1957745"/>
        <a:ext cx="2372488" cy="1837544"/>
      </dsp:txXfrm>
    </dsp:sp>
    <dsp:sp modelId="{94E98A1A-4C52-4A47-BE65-6D45457FCEE4}">
      <dsp:nvSpPr>
        <dsp:cNvPr id="0" name=""/>
        <dsp:cNvSpPr/>
      </dsp:nvSpPr>
      <dsp:spPr>
        <a:xfrm rot="16088644">
          <a:off x="3716315" y="1584100"/>
          <a:ext cx="548763" cy="0"/>
        </a:xfrm>
        <a:custGeom>
          <a:avLst/>
          <a:gdLst/>
          <a:ahLst/>
          <a:cxnLst/>
          <a:rect l="0" t="0" r="0" b="0"/>
          <a:pathLst>
            <a:path>
              <a:moveTo>
                <a:pt x="0" y="0"/>
              </a:moveTo>
              <a:lnTo>
                <a:pt x="548763" y="0"/>
              </a:lnTo>
            </a:path>
          </a:pathLst>
        </a:custGeom>
        <a:noFill/>
        <a:ln w="12700" cap="flat" cmpd="sng" algn="ctr">
          <a:solidFill>
            <a:schemeClr val="accent4">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CD2626D9-5DB4-4046-9A09-8C6298989C9C}">
      <dsp:nvSpPr>
        <dsp:cNvPr id="0" name=""/>
        <dsp:cNvSpPr/>
      </dsp:nvSpPr>
      <dsp:spPr>
        <a:xfrm>
          <a:off x="2318509" y="0"/>
          <a:ext cx="3284158" cy="1309862"/>
        </a:xfrm>
        <a:prstGeom prst="roundRect">
          <a:avLst/>
        </a:prstGeom>
        <a:solidFill>
          <a:schemeClr val="accent3">
            <a:hueOff val="903533"/>
            <a:satOff val="33333"/>
            <a:lumOff val="-4902"/>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fr-FR" sz="2500" b="1" kern="1200" dirty="0"/>
            <a:t>Problème traditionnel de la non inscription / mal inscription</a:t>
          </a:r>
          <a:endParaRPr lang="fr-FR" sz="2500" kern="1200" dirty="0"/>
        </a:p>
      </dsp:txBody>
      <dsp:txXfrm>
        <a:off x="2382451" y="63942"/>
        <a:ext cx="3156274" cy="1181978"/>
      </dsp:txXfrm>
    </dsp:sp>
    <dsp:sp modelId="{AC56F5B2-EAD6-D547-B6F5-7FDEB9614D5E}">
      <dsp:nvSpPr>
        <dsp:cNvPr id="0" name=""/>
        <dsp:cNvSpPr/>
      </dsp:nvSpPr>
      <dsp:spPr>
        <a:xfrm rot="2589620">
          <a:off x="5040826" y="4090652"/>
          <a:ext cx="572934" cy="0"/>
        </a:xfrm>
        <a:custGeom>
          <a:avLst/>
          <a:gdLst/>
          <a:ahLst/>
          <a:cxnLst/>
          <a:rect l="0" t="0" r="0" b="0"/>
          <a:pathLst>
            <a:path>
              <a:moveTo>
                <a:pt x="0" y="0"/>
              </a:moveTo>
              <a:lnTo>
                <a:pt x="572934" y="0"/>
              </a:lnTo>
            </a:path>
          </a:pathLst>
        </a:custGeom>
        <a:noFill/>
        <a:ln w="12700" cap="flat" cmpd="sng" algn="ctr">
          <a:solidFill>
            <a:schemeClr val="accent4">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D4309722-4E9F-754D-96D7-0BAF856FB0FC}">
      <dsp:nvSpPr>
        <dsp:cNvPr id="0" name=""/>
        <dsp:cNvSpPr/>
      </dsp:nvSpPr>
      <dsp:spPr>
        <a:xfrm>
          <a:off x="4824296" y="4286608"/>
          <a:ext cx="2502091" cy="1011069"/>
        </a:xfrm>
        <a:prstGeom prst="roundRect">
          <a:avLst/>
        </a:prstGeom>
        <a:solidFill>
          <a:schemeClr val="accent3">
            <a:hueOff val="1807066"/>
            <a:satOff val="66667"/>
            <a:lumOff val="-9804"/>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fr-FR" sz="2100" b="1" kern="1200" dirty="0"/>
            <a:t>Nouveaux enjeux comme les Primaires</a:t>
          </a:r>
        </a:p>
      </dsp:txBody>
      <dsp:txXfrm>
        <a:off x="4873652" y="4335964"/>
        <a:ext cx="2403379" cy="912357"/>
      </dsp:txXfrm>
    </dsp:sp>
    <dsp:sp modelId="{36A597E9-A958-EF4F-8A3F-FEF25CFC3E30}">
      <dsp:nvSpPr>
        <dsp:cNvPr id="0" name=""/>
        <dsp:cNvSpPr/>
      </dsp:nvSpPr>
      <dsp:spPr>
        <a:xfrm rot="8346398">
          <a:off x="2389864" y="4068812"/>
          <a:ext cx="531933" cy="0"/>
        </a:xfrm>
        <a:custGeom>
          <a:avLst/>
          <a:gdLst/>
          <a:ahLst/>
          <a:cxnLst/>
          <a:rect l="0" t="0" r="0" b="0"/>
          <a:pathLst>
            <a:path>
              <a:moveTo>
                <a:pt x="0" y="0"/>
              </a:moveTo>
              <a:lnTo>
                <a:pt x="531933" y="0"/>
              </a:lnTo>
            </a:path>
          </a:pathLst>
        </a:custGeom>
        <a:noFill/>
        <a:ln w="12700" cap="flat" cmpd="sng" algn="ctr">
          <a:solidFill>
            <a:schemeClr val="accent4">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78EC8EC4-D39E-F54D-87E9-EB8BC5F3CF9D}">
      <dsp:nvSpPr>
        <dsp:cNvPr id="0" name=""/>
        <dsp:cNvSpPr/>
      </dsp:nvSpPr>
      <dsp:spPr>
        <a:xfrm>
          <a:off x="512098" y="4242928"/>
          <a:ext cx="2667439" cy="1054749"/>
        </a:xfrm>
        <a:prstGeom prst="roundRect">
          <a:avLst/>
        </a:prstGeom>
        <a:solidFill>
          <a:schemeClr val="accent3">
            <a:hueOff val="2710599"/>
            <a:satOff val="100000"/>
            <a:lumOff val="-14706"/>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fr-FR" sz="2100" b="1" kern="1200" dirty="0"/>
            <a:t>Baisse du taux de participation aux élections</a:t>
          </a:r>
          <a:endParaRPr lang="fr-FR" sz="2100" kern="1200" dirty="0"/>
        </a:p>
      </dsp:txBody>
      <dsp:txXfrm>
        <a:off x="563587" y="4294417"/>
        <a:ext cx="2564461" cy="9517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FC07B3-3736-4342-80F2-4450A7FCC913}">
      <dsp:nvSpPr>
        <dsp:cNvPr id="0" name=""/>
        <dsp:cNvSpPr/>
      </dsp:nvSpPr>
      <dsp:spPr>
        <a:xfrm>
          <a:off x="2880320" y="2568761"/>
          <a:ext cx="3096342" cy="2784768"/>
        </a:xfrm>
        <a:prstGeom prst="ellipse">
          <a:avLst/>
        </a:prstGeom>
        <a:solidFill>
          <a:srgbClr val="FF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r-FR" sz="2400" kern="1200" dirty="0"/>
            <a:t>UNE CRISTALLISATION TARDIVE</a:t>
          </a:r>
        </a:p>
      </dsp:txBody>
      <dsp:txXfrm>
        <a:off x="3333769" y="2976581"/>
        <a:ext cx="2189444" cy="1969128"/>
      </dsp:txXfrm>
    </dsp:sp>
    <dsp:sp modelId="{885A7275-9F74-5B4A-9C72-6CC48E720083}">
      <dsp:nvSpPr>
        <dsp:cNvPr id="0" name=""/>
        <dsp:cNvSpPr/>
      </dsp:nvSpPr>
      <dsp:spPr>
        <a:xfrm rot="12925416">
          <a:off x="1152027" y="2054540"/>
          <a:ext cx="2159613" cy="681544"/>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76DA683-1527-0E44-8E1B-176C4E81E1BE}">
      <dsp:nvSpPr>
        <dsp:cNvPr id="0" name=""/>
        <dsp:cNvSpPr/>
      </dsp:nvSpPr>
      <dsp:spPr>
        <a:xfrm>
          <a:off x="216003" y="864099"/>
          <a:ext cx="2271816" cy="181745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1333500">
            <a:lnSpc>
              <a:spcPct val="90000"/>
            </a:lnSpc>
            <a:spcBef>
              <a:spcPct val="0"/>
            </a:spcBef>
            <a:spcAft>
              <a:spcPct val="35000"/>
            </a:spcAft>
            <a:buNone/>
          </a:pPr>
          <a:r>
            <a:rPr lang="fr-FR" sz="3000" kern="1200" dirty="0"/>
            <a:t>Moindre affiliation politique</a:t>
          </a:r>
        </a:p>
      </dsp:txBody>
      <dsp:txXfrm>
        <a:off x="269234" y="917330"/>
        <a:ext cx="2165354" cy="1710991"/>
      </dsp:txXfrm>
    </dsp:sp>
    <dsp:sp modelId="{1216FBF4-0C06-4344-BAA1-1F21D21E4F71}">
      <dsp:nvSpPr>
        <dsp:cNvPr id="0" name=""/>
        <dsp:cNvSpPr/>
      </dsp:nvSpPr>
      <dsp:spPr>
        <a:xfrm rot="16200000">
          <a:off x="3598318" y="1301181"/>
          <a:ext cx="1660347" cy="681544"/>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FBAC1C5-97ED-494B-B456-37D46C2174B7}">
      <dsp:nvSpPr>
        <dsp:cNvPr id="0" name=""/>
        <dsp:cNvSpPr/>
      </dsp:nvSpPr>
      <dsp:spPr>
        <a:xfrm>
          <a:off x="3292583" y="-96946"/>
          <a:ext cx="2271816" cy="1817453"/>
        </a:xfrm>
        <a:prstGeom prst="roundRect">
          <a:avLst>
            <a:gd name="adj" fmla="val 10000"/>
          </a:avLst>
        </a:prstGeom>
        <a:solidFill>
          <a:srgbClr val="ED7D3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1333500">
            <a:lnSpc>
              <a:spcPct val="90000"/>
            </a:lnSpc>
            <a:spcBef>
              <a:spcPct val="0"/>
            </a:spcBef>
            <a:spcAft>
              <a:spcPct val="35000"/>
            </a:spcAft>
            <a:buNone/>
          </a:pPr>
          <a:r>
            <a:rPr lang="fr-FR" sz="3000" kern="1200" dirty="0"/>
            <a:t>Baisse de l’intérêt pour la campagne</a:t>
          </a:r>
        </a:p>
      </dsp:txBody>
      <dsp:txXfrm>
        <a:off x="3345814" y="-43715"/>
        <a:ext cx="2165354" cy="1710991"/>
      </dsp:txXfrm>
    </dsp:sp>
    <dsp:sp modelId="{179EE12E-5C23-E143-BE56-038AF22CD7E9}">
      <dsp:nvSpPr>
        <dsp:cNvPr id="0" name=""/>
        <dsp:cNvSpPr/>
      </dsp:nvSpPr>
      <dsp:spPr>
        <a:xfrm rot="19370184">
          <a:off x="5493167" y="1994956"/>
          <a:ext cx="2159117" cy="681544"/>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43B361D-C6F5-2640-94B2-FC3FAD3492D7}">
      <dsp:nvSpPr>
        <dsp:cNvPr id="0" name=""/>
        <dsp:cNvSpPr/>
      </dsp:nvSpPr>
      <dsp:spPr>
        <a:xfrm>
          <a:off x="6297133" y="774849"/>
          <a:ext cx="2271816" cy="1817453"/>
        </a:xfrm>
        <a:prstGeom prst="roundRect">
          <a:avLst>
            <a:gd name="adj" fmla="val 10000"/>
          </a:avLst>
        </a:prstGeom>
        <a:solidFill>
          <a:schemeClr val="accent6">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1333500">
            <a:lnSpc>
              <a:spcPct val="90000"/>
            </a:lnSpc>
            <a:spcBef>
              <a:spcPct val="0"/>
            </a:spcBef>
            <a:spcAft>
              <a:spcPct val="35000"/>
            </a:spcAft>
            <a:buNone/>
          </a:pPr>
          <a:r>
            <a:rPr lang="fr-FR" sz="3000" kern="1200" dirty="0"/>
            <a:t>Enjeux faiblement maitrisés</a:t>
          </a:r>
        </a:p>
      </dsp:txBody>
      <dsp:txXfrm>
        <a:off x="6350364" y="828080"/>
        <a:ext cx="2165354" cy="171099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DE8693-3F87-D145-92E7-0F3B6F640E27}">
      <dsp:nvSpPr>
        <dsp:cNvPr id="0" name=""/>
        <dsp:cNvSpPr/>
      </dsp:nvSpPr>
      <dsp:spPr>
        <a:xfrm>
          <a:off x="0" y="0"/>
          <a:ext cx="5613400" cy="1320800"/>
        </a:xfrm>
        <a:prstGeom prst="roundRect">
          <a:avLst>
            <a:gd name="adj" fmla="val 10000"/>
          </a:avLst>
        </a:prstGeom>
        <a:solidFill>
          <a:srgbClr val="FF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fr-FR" sz="3400" kern="1200" dirty="0"/>
            <a:t>Pour une vraie critique des sondages</a:t>
          </a:r>
        </a:p>
      </dsp:txBody>
      <dsp:txXfrm>
        <a:off x="38685" y="38685"/>
        <a:ext cx="4188153" cy="1243430"/>
      </dsp:txXfrm>
    </dsp:sp>
    <dsp:sp modelId="{1012099F-A7B6-684A-BBB2-B2B25FD0765B}">
      <dsp:nvSpPr>
        <dsp:cNvPr id="0" name=""/>
        <dsp:cNvSpPr/>
      </dsp:nvSpPr>
      <dsp:spPr>
        <a:xfrm>
          <a:off x="495299" y="1540933"/>
          <a:ext cx="5613400" cy="1320800"/>
        </a:xfrm>
        <a:prstGeom prst="roundRect">
          <a:avLst>
            <a:gd name="adj" fmla="val 10000"/>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fr-FR" sz="3400" kern="1200" dirty="0"/>
            <a:t>Accès au fichier électoral ?</a:t>
          </a:r>
        </a:p>
      </dsp:txBody>
      <dsp:txXfrm>
        <a:off x="533984" y="1579618"/>
        <a:ext cx="4182209" cy="1243430"/>
      </dsp:txXfrm>
    </dsp:sp>
    <dsp:sp modelId="{6D6652F5-0F83-6A49-9338-1E6DE73BCF8B}">
      <dsp:nvSpPr>
        <dsp:cNvPr id="0" name=""/>
        <dsp:cNvSpPr/>
      </dsp:nvSpPr>
      <dsp:spPr>
        <a:xfrm>
          <a:off x="990599" y="3081866"/>
          <a:ext cx="5613400" cy="1320800"/>
        </a:xfrm>
        <a:prstGeom prst="roundRect">
          <a:avLst>
            <a:gd name="adj" fmla="val 10000"/>
          </a:avLst>
        </a:prstGeom>
        <a:solidFill>
          <a:schemeClr val="accent6">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fr-FR" sz="3400" kern="1200" dirty="0"/>
            <a:t>Eviter les faux débats</a:t>
          </a:r>
        </a:p>
      </dsp:txBody>
      <dsp:txXfrm>
        <a:off x="1029284" y="3120551"/>
        <a:ext cx="4182209" cy="1243430"/>
      </dsp:txXfrm>
    </dsp:sp>
    <dsp:sp modelId="{1847B386-E7D9-694C-83AC-5D11C60F5A8D}">
      <dsp:nvSpPr>
        <dsp:cNvPr id="0" name=""/>
        <dsp:cNvSpPr/>
      </dsp:nvSpPr>
      <dsp:spPr>
        <a:xfrm>
          <a:off x="4754879" y="1001606"/>
          <a:ext cx="858520" cy="858520"/>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fr-FR" sz="3600" kern="1200"/>
        </a:p>
      </dsp:txBody>
      <dsp:txXfrm>
        <a:off x="4948046" y="1001606"/>
        <a:ext cx="472186" cy="646036"/>
      </dsp:txXfrm>
    </dsp:sp>
    <dsp:sp modelId="{A82851F7-D29C-9942-8EE8-770A52FE4D77}">
      <dsp:nvSpPr>
        <dsp:cNvPr id="0" name=""/>
        <dsp:cNvSpPr/>
      </dsp:nvSpPr>
      <dsp:spPr>
        <a:xfrm>
          <a:off x="5250179" y="2533734"/>
          <a:ext cx="858520" cy="858520"/>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fr-FR" sz="3600" kern="1200"/>
        </a:p>
      </dsp:txBody>
      <dsp:txXfrm>
        <a:off x="5443346" y="2533734"/>
        <a:ext cx="472186" cy="646036"/>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4.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31.png"/></Relationships>
</file>

<file path=ppt/drawings/_rels/drawing2.xml.rels><?xml version="1.0" encoding="UTF-8" standalone="yes"?>
<Relationships xmlns="http://schemas.openxmlformats.org/package/2006/relationships"><Relationship Id="rId1" Type="http://schemas.openxmlformats.org/officeDocument/2006/relationships/image" Target="../media/image31.png"/></Relationships>
</file>

<file path=ppt/drawings/drawing1.xml><?xml version="1.0" encoding="utf-8"?>
<c:userShapes xmlns:c="http://schemas.openxmlformats.org/drawingml/2006/chart">
  <cdr:relSizeAnchor xmlns:cdr="http://schemas.openxmlformats.org/drawingml/2006/chartDrawing">
    <cdr:from>
      <cdr:x>0.74962</cdr:x>
      <cdr:y>0.07375</cdr:y>
    </cdr:from>
    <cdr:to>
      <cdr:x>0.90697</cdr:x>
      <cdr:y>0.17664</cdr:y>
    </cdr:to>
    <cdr:sp macro="" textlink="">
      <cdr:nvSpPr>
        <cdr:cNvPr id="3" name="Rectangle 2"/>
        <cdr:cNvSpPr/>
      </cdr:nvSpPr>
      <cdr:spPr>
        <a:xfrm xmlns:a="http://schemas.openxmlformats.org/drawingml/2006/main">
          <a:off x="4102376" y="375032"/>
          <a:ext cx="861133" cy="523220"/>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r-FR" sz="2800" dirty="0">
              <a:solidFill>
                <a:srgbClr val="1F4E79"/>
              </a:solidFill>
              <a:latin typeface="Century Gothic" pitchFamily="34" charset="0"/>
            </a:rPr>
            <a:t>78%</a:t>
          </a:r>
        </a:p>
      </cdr:txBody>
    </cdr:sp>
  </cdr:relSizeAnchor>
  <cdr:relSizeAnchor xmlns:cdr="http://schemas.openxmlformats.org/drawingml/2006/chartDrawing">
    <cdr:from>
      <cdr:x>0.68506</cdr:x>
      <cdr:y>0.15631</cdr:y>
    </cdr:from>
    <cdr:to>
      <cdr:x>0.75822</cdr:x>
      <cdr:y>0.21227</cdr:y>
    </cdr:to>
    <cdr:cxnSp macro="">
      <cdr:nvCxnSpPr>
        <cdr:cNvPr id="4" name="Connecteur droit 3">
          <a:extLst xmlns:a="http://schemas.openxmlformats.org/drawingml/2006/main">
            <a:ext uri="{FF2B5EF4-FFF2-40B4-BE49-F238E27FC236}">
              <a16:creationId xmlns:a16="http://schemas.microsoft.com/office/drawing/2014/main" id="{466E9939-7A5E-A24A-B366-3DC49C6F179D}"/>
            </a:ext>
          </a:extLst>
        </cdr:cNvPr>
        <cdr:cNvCxnSpPr/>
      </cdr:nvCxnSpPr>
      <cdr:spPr>
        <a:xfrm xmlns:a="http://schemas.openxmlformats.org/drawingml/2006/main" flipV="1">
          <a:off x="3749079" y="794862"/>
          <a:ext cx="400364" cy="284567"/>
        </a:xfrm>
        <a:prstGeom xmlns:a="http://schemas.openxmlformats.org/drawingml/2006/main" prst="line">
          <a:avLst/>
        </a:prstGeom>
        <a:ln xmlns:a="http://schemas.openxmlformats.org/drawingml/2006/main">
          <a:solidFill>
            <a:srgbClr val="1F4E79"/>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0.39419</cdr:x>
      <cdr:y>0.27608</cdr:y>
    </cdr:from>
    <cdr:to>
      <cdr:x>0.64417</cdr:x>
      <cdr:y>0.5451</cdr:y>
    </cdr:to>
    <cdr:pic>
      <cdr:nvPicPr>
        <cdr:cNvPr id="6" name="Picture 2" descr="D:\01-OWay\GRAPHISMES\Elections_Institutions\MainBulletin-01.png">
          <a:extLst xmlns:a="http://schemas.openxmlformats.org/drawingml/2006/main">
            <a:ext uri="{FF2B5EF4-FFF2-40B4-BE49-F238E27FC236}">
              <a16:creationId xmlns:a16="http://schemas.microsoft.com/office/drawing/2014/main" id="{2ECCBBFB-0504-F04F-A07B-D6D1A25E7564}"/>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cstate="print"/>
        <a:srcRect xmlns:a="http://schemas.openxmlformats.org/drawingml/2006/main"/>
        <a:stretch xmlns:a="http://schemas.openxmlformats.org/drawingml/2006/main">
          <a:fillRect/>
        </a:stretch>
      </cdr:blipFill>
      <cdr:spPr bwMode="auto">
        <a:xfrm xmlns:a="http://schemas.openxmlformats.org/drawingml/2006/main" rot="20518296">
          <a:off x="2157273" y="1403940"/>
          <a:ext cx="1368000" cy="1368000"/>
        </a:xfrm>
        <a:prstGeom xmlns:a="http://schemas.openxmlformats.org/drawingml/2006/main" prst="rect">
          <a:avLst/>
        </a:prstGeom>
        <a:noFill xmlns:a="http://schemas.openxmlformats.org/drawingml/2006/main"/>
      </cdr:spPr>
    </cdr:pic>
  </cdr:relSizeAnchor>
</c:userShapes>
</file>

<file path=ppt/drawings/drawing2.xml><?xml version="1.0" encoding="utf-8"?>
<c:userShapes xmlns:c="http://schemas.openxmlformats.org/drawingml/2006/chart">
  <cdr:relSizeAnchor xmlns:cdr="http://schemas.openxmlformats.org/drawingml/2006/chartDrawing">
    <cdr:from>
      <cdr:x>0.74962</cdr:x>
      <cdr:y>0.07375</cdr:y>
    </cdr:from>
    <cdr:to>
      <cdr:x>0.90698</cdr:x>
      <cdr:y>0.17664</cdr:y>
    </cdr:to>
    <cdr:sp macro="" textlink="">
      <cdr:nvSpPr>
        <cdr:cNvPr id="3" name="Rectangle 2"/>
        <cdr:cNvSpPr/>
      </cdr:nvSpPr>
      <cdr:spPr>
        <a:xfrm xmlns:a="http://schemas.openxmlformats.org/drawingml/2006/main">
          <a:off x="4102394" y="375041"/>
          <a:ext cx="861133" cy="523220"/>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r-FR" sz="2800" dirty="0">
              <a:solidFill>
                <a:srgbClr val="1F4E79"/>
              </a:solidFill>
              <a:latin typeface="Century Gothic" pitchFamily="34" charset="0"/>
            </a:rPr>
            <a:t>75%</a:t>
          </a:r>
        </a:p>
      </cdr:txBody>
    </cdr:sp>
  </cdr:relSizeAnchor>
  <cdr:relSizeAnchor xmlns:cdr="http://schemas.openxmlformats.org/drawingml/2006/chartDrawing">
    <cdr:from>
      <cdr:x>0.68506</cdr:x>
      <cdr:y>0.15631</cdr:y>
    </cdr:from>
    <cdr:to>
      <cdr:x>0.75822</cdr:x>
      <cdr:y>0.21227</cdr:y>
    </cdr:to>
    <cdr:cxnSp macro="">
      <cdr:nvCxnSpPr>
        <cdr:cNvPr id="4" name="Connecteur droit 3">
          <a:extLst xmlns:a="http://schemas.openxmlformats.org/drawingml/2006/main">
            <a:ext uri="{FF2B5EF4-FFF2-40B4-BE49-F238E27FC236}">
              <a16:creationId xmlns:a16="http://schemas.microsoft.com/office/drawing/2014/main" id="{E8235DDC-D7DB-AB45-82BD-BDD45BDE5BD9}"/>
            </a:ext>
          </a:extLst>
        </cdr:cNvPr>
        <cdr:cNvCxnSpPr/>
      </cdr:nvCxnSpPr>
      <cdr:spPr>
        <a:xfrm xmlns:a="http://schemas.openxmlformats.org/drawingml/2006/main" flipV="1">
          <a:off x="3749079" y="794862"/>
          <a:ext cx="400364" cy="284567"/>
        </a:xfrm>
        <a:prstGeom xmlns:a="http://schemas.openxmlformats.org/drawingml/2006/main" prst="line">
          <a:avLst/>
        </a:prstGeom>
        <a:ln xmlns:a="http://schemas.openxmlformats.org/drawingml/2006/main">
          <a:solidFill>
            <a:srgbClr val="1F4E79"/>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0.39419</cdr:x>
      <cdr:y>0.27608</cdr:y>
    </cdr:from>
    <cdr:to>
      <cdr:x>0.64417</cdr:x>
      <cdr:y>0.5451</cdr:y>
    </cdr:to>
    <cdr:pic>
      <cdr:nvPicPr>
        <cdr:cNvPr id="6" name="Picture 2" descr="D:\01-OWay\GRAPHISMES\Elections_Institutions\MainBulletin-01.png">
          <a:extLst xmlns:a="http://schemas.openxmlformats.org/drawingml/2006/main">
            <a:ext uri="{FF2B5EF4-FFF2-40B4-BE49-F238E27FC236}">
              <a16:creationId xmlns:a16="http://schemas.microsoft.com/office/drawing/2014/main" id="{AF3C0E10-9C3A-BF4D-B216-AEFAC0886522}"/>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cstate="print"/>
        <a:srcRect xmlns:a="http://schemas.openxmlformats.org/drawingml/2006/main"/>
        <a:stretch xmlns:a="http://schemas.openxmlformats.org/drawingml/2006/main">
          <a:fillRect/>
        </a:stretch>
      </cdr:blipFill>
      <cdr:spPr bwMode="auto">
        <a:xfrm xmlns:a="http://schemas.openxmlformats.org/drawingml/2006/main" rot="20518296">
          <a:off x="2157273" y="1403940"/>
          <a:ext cx="1368000" cy="1368000"/>
        </a:xfrm>
        <a:prstGeom xmlns:a="http://schemas.openxmlformats.org/drawingml/2006/main" prst="rect">
          <a:avLst/>
        </a:prstGeom>
        <a:noFill xmlns:a="http://schemas.openxmlformats.org/drawingml/2006/main"/>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51342" y="0"/>
            <a:ext cx="2946347" cy="498215"/>
          </a:xfrm>
          <a:prstGeom prst="rect">
            <a:avLst/>
          </a:prstGeom>
        </p:spPr>
        <p:txBody>
          <a:bodyPr vert="horz" lIns="91440" tIns="45720" rIns="91440" bIns="45720" rtlCol="0"/>
          <a:lstStyle>
            <a:lvl1pPr algn="r">
              <a:defRPr sz="1200"/>
            </a:lvl1pPr>
          </a:lstStyle>
          <a:p>
            <a:fld id="{3B0432EA-28FB-405D-AF49-29FACE7E76BA}" type="datetimeFigureOut">
              <a:rPr lang="fr-FR" smtClean="0"/>
              <a:pPr/>
              <a:t>26/10/2018</a:t>
            </a:fld>
            <a:endParaRPr lang="fr-FR" dirty="0"/>
          </a:p>
        </p:txBody>
      </p:sp>
      <p:sp>
        <p:nvSpPr>
          <p:cNvPr id="4" name="Espace réservé du pied de page 3"/>
          <p:cNvSpPr>
            <a:spLocks noGrp="1"/>
          </p:cNvSpPr>
          <p:nvPr>
            <p:ph type="ftr" sz="quarter" idx="2"/>
          </p:nvPr>
        </p:nvSpPr>
        <p:spPr>
          <a:xfrm>
            <a:off x="0" y="9431600"/>
            <a:ext cx="2946347" cy="498214"/>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51342" y="9431600"/>
            <a:ext cx="2946347" cy="498214"/>
          </a:xfrm>
          <a:prstGeom prst="rect">
            <a:avLst/>
          </a:prstGeom>
        </p:spPr>
        <p:txBody>
          <a:bodyPr vert="horz" lIns="91440" tIns="45720" rIns="91440" bIns="45720" rtlCol="0" anchor="b"/>
          <a:lstStyle>
            <a:lvl1pPr algn="r">
              <a:defRPr sz="1200"/>
            </a:lvl1pPr>
          </a:lstStyle>
          <a:p>
            <a:fld id="{142376F6-111F-4299-9B37-A0A2297705AD}" type="slidenum">
              <a:rPr lang="fr-FR" smtClean="0"/>
              <a:pPr/>
              <a:t>‹N°›</a:t>
            </a:fld>
            <a:endParaRPr lang="fr-FR" dirty="0"/>
          </a:p>
        </p:txBody>
      </p:sp>
    </p:spTree>
    <p:extLst>
      <p:ext uri="{BB962C8B-B14F-4D97-AF65-F5344CB8AC3E}">
        <p14:creationId xmlns:p14="http://schemas.microsoft.com/office/powerpoint/2010/main" val="5148651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6085EF20-79B3-4932-9552-FC63116E2FC4}" type="datetimeFigureOut">
              <a:rPr lang="fr-FR" smtClean="0"/>
              <a:pPr/>
              <a:t>26/10/2018</a:t>
            </a:fld>
            <a:endParaRPr lang="fr-FR" dirty="0"/>
          </a:p>
        </p:txBody>
      </p:sp>
      <p:sp>
        <p:nvSpPr>
          <p:cNvPr id="4" name="Espace réservé de l'image des diapositives 3"/>
          <p:cNvSpPr>
            <a:spLocks noGrp="1" noRot="1" noChangeAspect="1"/>
          </p:cNvSpPr>
          <p:nvPr>
            <p:ph type="sldImg" idx="2"/>
          </p:nvPr>
        </p:nvSpPr>
        <p:spPr>
          <a:xfrm>
            <a:off x="979488" y="1241425"/>
            <a:ext cx="4840287" cy="3351213"/>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FBCB4A8E-662C-4B32-9C07-4C0A1271D84B}" type="slidenum">
              <a:rPr lang="fr-FR" smtClean="0"/>
              <a:pPr/>
              <a:t>‹N°›</a:t>
            </a:fld>
            <a:endParaRPr lang="fr-FR" dirty="0"/>
          </a:p>
        </p:txBody>
      </p:sp>
    </p:spTree>
    <p:extLst>
      <p:ext uri="{BB962C8B-B14F-4D97-AF65-F5344CB8AC3E}">
        <p14:creationId xmlns:p14="http://schemas.microsoft.com/office/powerpoint/2010/main" val="3191678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BCB4A8E-662C-4B32-9C07-4C0A1271D84B}" type="slidenum">
              <a:rPr lang="fr-FR" smtClean="0"/>
              <a:pPr/>
              <a:t>1</a:t>
            </a:fld>
            <a:endParaRPr lang="fr-FR" dirty="0"/>
          </a:p>
        </p:txBody>
      </p:sp>
    </p:spTree>
    <p:extLst>
      <p:ext uri="{BB962C8B-B14F-4D97-AF65-F5344CB8AC3E}">
        <p14:creationId xmlns:p14="http://schemas.microsoft.com/office/powerpoint/2010/main" val="2603125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fr-FR" sz="1400" dirty="0"/>
              <a:t>Evolution comparée</a:t>
            </a:r>
            <a:r>
              <a:rPr lang="fr-FR" sz="1400" baseline="0" dirty="0"/>
              <a:t> des IV de BH et JLM</a:t>
            </a:r>
          </a:p>
          <a:p>
            <a:pPr marL="0" marR="0" indent="0" algn="just" defTabSz="914400" rtl="0" eaLnBrk="1" fontAlgn="auto" latinLnBrk="0" hangingPunct="1">
              <a:lnSpc>
                <a:spcPct val="100000"/>
              </a:lnSpc>
              <a:spcBef>
                <a:spcPts val="0"/>
              </a:spcBef>
              <a:spcAft>
                <a:spcPts val="0"/>
              </a:spcAft>
              <a:buClrTx/>
              <a:buSzTx/>
              <a:buFontTx/>
              <a:buNone/>
              <a:tabLst/>
              <a:defRPr/>
            </a:pPr>
            <a:r>
              <a:rPr lang="fr-FR" sz="1400" baseline="0" dirty="0"/>
              <a:t>BH n’a pas su capitaliser sur l’avantage politique tiré des primaires, même s’il devance nettement JLM. Le candidat du PS subit une érosion pendant le mois de mars, dû au départ des électeurs de FH 2012 vers EM (44% aujourd’hui).</a:t>
            </a:r>
          </a:p>
          <a:p>
            <a:pPr marL="0" marR="0" indent="0" algn="just" defTabSz="914400" rtl="0" eaLnBrk="1" fontAlgn="auto" latinLnBrk="0" hangingPunct="1">
              <a:lnSpc>
                <a:spcPct val="100000"/>
              </a:lnSpc>
              <a:spcBef>
                <a:spcPts val="0"/>
              </a:spcBef>
              <a:spcAft>
                <a:spcPts val="0"/>
              </a:spcAft>
              <a:buClrTx/>
              <a:buSzTx/>
              <a:buFontTx/>
              <a:buNone/>
              <a:tabLst/>
              <a:defRPr/>
            </a:pPr>
            <a:r>
              <a:rPr lang="fr-FR" sz="1400" baseline="0" dirty="0"/>
              <a:t>Les courbes se croisent après le débat télévisé du 20 mars : la bonne prestation de JLM lui permet d’enclencher une dynamique électorale et d’attirer les électeurs plus à gauche de FH 2012 (22% aujourd’hui). Amputé sur son aile droite par EM, siphonné sur son aile gauche par JLM : BH s’effondre jusqu’à 7% le 12 avril. </a:t>
            </a:r>
          </a:p>
          <a:p>
            <a:pPr marL="0" marR="0" indent="0" algn="just" defTabSz="914400" rtl="0" eaLnBrk="1" fontAlgn="auto" latinLnBrk="0" hangingPunct="1">
              <a:lnSpc>
                <a:spcPct val="100000"/>
              </a:lnSpc>
              <a:spcBef>
                <a:spcPts val="0"/>
              </a:spcBef>
              <a:spcAft>
                <a:spcPts val="0"/>
              </a:spcAft>
              <a:buClrTx/>
              <a:buSzTx/>
              <a:buFontTx/>
              <a:buNone/>
              <a:tabLst/>
              <a:defRPr/>
            </a:pPr>
            <a:r>
              <a:rPr lang="fr-FR" sz="1400" baseline="0" dirty="0"/>
              <a:t>Le rapport de force s’est inversé : l’avance de 6 points dont il disposait le 6 mars s’est retourné en retard de 10 points hier. </a:t>
            </a:r>
            <a:endParaRPr lang="fr-FR" sz="1400" dirty="0"/>
          </a:p>
          <a:p>
            <a:pPr algn="just"/>
            <a:endParaRPr lang="fr-FR" sz="1400" dirty="0"/>
          </a:p>
        </p:txBody>
      </p:sp>
      <p:sp>
        <p:nvSpPr>
          <p:cNvPr id="4" name="Espace réservé du numéro de diapositive 3"/>
          <p:cNvSpPr>
            <a:spLocks noGrp="1"/>
          </p:cNvSpPr>
          <p:nvPr>
            <p:ph type="sldNum" sz="quarter" idx="10"/>
          </p:nvPr>
        </p:nvSpPr>
        <p:spPr/>
        <p:txBody>
          <a:bodyPr/>
          <a:lstStyle/>
          <a:p>
            <a:fld id="{A55C1AC7-1B45-4EEC-B2E3-CCB784B9B562}" type="slidenum">
              <a:rPr lang="fr-FR" smtClean="0"/>
              <a:pPr/>
              <a:t>24</a:t>
            </a:fld>
            <a:endParaRPr lang="fr-FR" dirty="0"/>
          </a:p>
        </p:txBody>
      </p:sp>
    </p:spTree>
    <p:extLst>
      <p:ext uri="{BB962C8B-B14F-4D97-AF65-F5344CB8AC3E}">
        <p14:creationId xmlns:p14="http://schemas.microsoft.com/office/powerpoint/2010/main" val="677010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55C1AC7-1B45-4EEC-B2E3-CCB784B9B562}" type="slidenum">
              <a:rPr lang="fr-FR" smtClean="0">
                <a:solidFill>
                  <a:prstClr val="black"/>
                </a:solidFill>
              </a:rPr>
              <a:pPr/>
              <a:t>16</a:t>
            </a:fld>
            <a:endParaRPr lang="fr-FR" dirty="0">
              <a:solidFill>
                <a:prstClr val="black"/>
              </a:solidFill>
            </a:endParaRPr>
          </a:p>
        </p:txBody>
      </p:sp>
    </p:spTree>
    <p:extLst>
      <p:ext uri="{BB962C8B-B14F-4D97-AF65-F5344CB8AC3E}">
        <p14:creationId xmlns:p14="http://schemas.microsoft.com/office/powerpoint/2010/main" val="2076199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55C1AC7-1B45-4EEC-B2E3-CCB784B9B562}" type="slidenum">
              <a:rPr lang="fr-FR" smtClean="0">
                <a:solidFill>
                  <a:prstClr val="black"/>
                </a:solidFill>
              </a:rPr>
              <a:pPr/>
              <a:t>17</a:t>
            </a:fld>
            <a:endParaRPr lang="fr-FR" dirty="0">
              <a:solidFill>
                <a:prstClr val="black"/>
              </a:solidFill>
            </a:endParaRPr>
          </a:p>
        </p:txBody>
      </p:sp>
    </p:spTree>
    <p:extLst>
      <p:ext uri="{BB962C8B-B14F-4D97-AF65-F5344CB8AC3E}">
        <p14:creationId xmlns:p14="http://schemas.microsoft.com/office/powerpoint/2010/main" val="2076199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fr-FR" sz="1400" kern="1200" dirty="0">
                <a:solidFill>
                  <a:schemeClr val="tx1"/>
                </a:solidFill>
                <a:effectLst/>
                <a:latin typeface="+mn-lt"/>
                <a:ea typeface="+mn-ea"/>
                <a:cs typeface="+mn-cs"/>
              </a:rPr>
              <a:t>Il faut préciser ce qu’on entend par indécision, qui peut désigner plusieurs comportements électoraux. </a:t>
            </a:r>
          </a:p>
          <a:p>
            <a:pPr algn="just"/>
            <a:r>
              <a:rPr lang="fr-FR" sz="1400" kern="1200" dirty="0">
                <a:solidFill>
                  <a:schemeClr val="tx1"/>
                </a:solidFill>
                <a:effectLst/>
                <a:latin typeface="+mn-lt"/>
                <a:ea typeface="+mn-ea"/>
                <a:cs typeface="+mn-cs"/>
              </a:rPr>
              <a:t>L’indécision recouvre d’abord </a:t>
            </a:r>
            <a:r>
              <a:rPr lang="fr-FR" sz="1400" b="1" kern="1200" dirty="0">
                <a:solidFill>
                  <a:schemeClr val="tx1"/>
                </a:solidFill>
                <a:effectLst/>
                <a:latin typeface="+mn-lt"/>
                <a:ea typeface="+mn-ea"/>
                <a:cs typeface="+mn-cs"/>
              </a:rPr>
              <a:t>l’incertitude de se rendre aux urnes</a:t>
            </a:r>
            <a:r>
              <a:rPr lang="fr-FR" sz="1400" kern="1200" dirty="0">
                <a:solidFill>
                  <a:schemeClr val="tx1"/>
                </a:solidFill>
                <a:effectLst/>
                <a:latin typeface="+mn-lt"/>
                <a:ea typeface="+mn-ea"/>
                <a:cs typeface="+mn-cs"/>
              </a:rPr>
              <a:t>. Cette hésitation entre participation et abstention concerne entre 10% et 15% du corps électoral. Traditionnellement sous la V</a:t>
            </a:r>
            <a:r>
              <a:rPr lang="fr-FR" sz="1400" kern="1200" baseline="30000" dirty="0">
                <a:solidFill>
                  <a:schemeClr val="tx1"/>
                </a:solidFill>
                <a:effectLst/>
                <a:latin typeface="+mn-lt"/>
                <a:ea typeface="+mn-ea"/>
                <a:cs typeface="+mn-cs"/>
              </a:rPr>
              <a:t>ème</a:t>
            </a:r>
            <a:r>
              <a:rPr lang="fr-FR" sz="1400" kern="1200" dirty="0">
                <a:solidFill>
                  <a:schemeClr val="tx1"/>
                </a:solidFill>
                <a:effectLst/>
                <a:latin typeface="+mn-lt"/>
                <a:ea typeface="+mn-ea"/>
                <a:cs typeface="+mn-cs"/>
              </a:rPr>
              <a:t> République, l’élection présidentielle est le scrutin le plus mobilisateur. Bruno présentera dans un instant notre estimation de la  participation électorale. </a:t>
            </a:r>
          </a:p>
          <a:p>
            <a:pPr algn="just"/>
            <a:r>
              <a:rPr lang="fr-FR" sz="1400" b="1" kern="1200" dirty="0">
                <a:solidFill>
                  <a:schemeClr val="tx1"/>
                </a:solidFill>
                <a:effectLst/>
                <a:latin typeface="+mn-lt"/>
                <a:ea typeface="+mn-ea"/>
                <a:cs typeface="+mn-cs"/>
              </a:rPr>
              <a:t>Autre forme d’indécision</a:t>
            </a:r>
            <a:r>
              <a:rPr lang="fr-FR" sz="1400" kern="1200" dirty="0">
                <a:solidFill>
                  <a:schemeClr val="tx1"/>
                </a:solidFill>
                <a:effectLst/>
                <a:latin typeface="+mn-lt"/>
                <a:ea typeface="+mn-ea"/>
                <a:cs typeface="+mn-cs"/>
              </a:rPr>
              <a:t> : une partie des électeurs a décidé d’aller voter, mais ignore encore quel candidat elle soutiendra. Cette interrogation concerne une très faible minorité. Moins de 5% des électeurs certains d’aller voter sont dans l’incapacité d’exprimer une intention de vote en faveur d’un candidat. </a:t>
            </a:r>
          </a:p>
          <a:p>
            <a:pPr algn="just"/>
            <a:r>
              <a:rPr lang="fr-FR" sz="1400" kern="1200" dirty="0">
                <a:solidFill>
                  <a:schemeClr val="tx1"/>
                </a:solidFill>
                <a:effectLst/>
                <a:latin typeface="+mn-lt"/>
                <a:ea typeface="+mn-ea"/>
                <a:cs typeface="+mn-cs"/>
              </a:rPr>
              <a:t>Enfin, l’indécision peut correspondre à </a:t>
            </a:r>
            <a:r>
              <a:rPr lang="fr-FR" sz="1400" b="1" kern="1200" dirty="0">
                <a:solidFill>
                  <a:schemeClr val="tx1"/>
                </a:solidFill>
                <a:effectLst/>
                <a:latin typeface="+mn-lt"/>
                <a:ea typeface="+mn-ea"/>
                <a:cs typeface="+mn-cs"/>
              </a:rPr>
              <a:t>une hésitation entre plusieurs candidats</a:t>
            </a:r>
            <a:r>
              <a:rPr lang="fr-FR" sz="1400" kern="1200" dirty="0">
                <a:solidFill>
                  <a:schemeClr val="tx1"/>
                </a:solidFill>
                <a:effectLst/>
                <a:latin typeface="+mn-lt"/>
                <a:ea typeface="+mn-ea"/>
                <a:cs typeface="+mn-cs"/>
              </a:rPr>
              <a:t>. Cette irrésolution se lit notamment dans la fermeté du choix de vote : 30% des électeurs ayant exprimé une intention de vote déclarent qu’ils peuvent encore changer d’avis. Indicateur</a:t>
            </a:r>
            <a:r>
              <a:rPr lang="fr-FR" sz="1400" kern="1200" baseline="0" dirty="0">
                <a:solidFill>
                  <a:schemeClr val="tx1"/>
                </a:solidFill>
                <a:effectLst/>
                <a:latin typeface="+mn-lt"/>
                <a:ea typeface="+mn-ea"/>
                <a:cs typeface="+mn-cs"/>
              </a:rPr>
              <a:t> logiquement en baisse de 20 points depuis le 17 février</a:t>
            </a:r>
            <a:endParaRPr lang="fr-FR" sz="1400" kern="1200" dirty="0">
              <a:solidFill>
                <a:schemeClr val="tx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400" kern="1200" dirty="0">
              <a:solidFill>
                <a:schemeClr val="tx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400" kern="1200" dirty="0">
                <a:solidFill>
                  <a:schemeClr val="tx1"/>
                </a:solidFill>
                <a:effectLst/>
                <a:latin typeface="+mn-lt"/>
                <a:ea typeface="+mn-ea"/>
                <a:cs typeface="+mn-cs"/>
              </a:rPr>
              <a:t>Les dernières heures permettront au choix électoral de prendre forme pour une partie significative de l’électorat. Rappelons qu’en 2012, 11% des électeurs s’étaient décidé le jour du scrutin et 16% quelques jours avant, soit un quart de l’électorat qui avait pris une décision tardive. </a:t>
            </a:r>
          </a:p>
          <a:p>
            <a:pPr algn="just"/>
            <a:endParaRPr lang="fr-FR" sz="14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FBCB4A8E-662C-4B32-9C07-4C0A1271D84B}" type="slidenum">
              <a:rPr lang="fr-FR" smtClean="0">
                <a:solidFill>
                  <a:prstClr val="black"/>
                </a:solidFill>
                <a:latin typeface="Calibri"/>
              </a:rPr>
              <a:pPr/>
              <a:t>18</a:t>
            </a:fld>
            <a:endParaRPr lang="fr-FR" dirty="0">
              <a:solidFill>
                <a:prstClr val="black"/>
              </a:solidFill>
              <a:latin typeface="Calibri"/>
            </a:endParaRPr>
          </a:p>
        </p:txBody>
      </p:sp>
    </p:spTree>
    <p:extLst>
      <p:ext uri="{BB962C8B-B14F-4D97-AF65-F5344CB8AC3E}">
        <p14:creationId xmlns:p14="http://schemas.microsoft.com/office/powerpoint/2010/main" val="4054319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ctr"/>
            <a:r>
              <a:rPr lang="fr-FR" dirty="0"/>
              <a:t>Mise à jour lundi</a:t>
            </a:r>
          </a:p>
        </p:txBody>
      </p:sp>
      <p:sp>
        <p:nvSpPr>
          <p:cNvPr id="4" name="Espace réservé du numéro de diapositive 3"/>
          <p:cNvSpPr>
            <a:spLocks noGrp="1"/>
          </p:cNvSpPr>
          <p:nvPr>
            <p:ph type="sldNum" sz="quarter" idx="10"/>
          </p:nvPr>
        </p:nvSpPr>
        <p:spPr/>
        <p:txBody>
          <a:bodyPr/>
          <a:lstStyle/>
          <a:p>
            <a:fld id="{A55C1AC7-1B45-4EEC-B2E3-CCB784B9B562}" type="slidenum">
              <a:rPr lang="fr-FR" smtClean="0"/>
              <a:pPr/>
              <a:t>19</a:t>
            </a:fld>
            <a:endParaRPr lang="fr-FR" dirty="0"/>
          </a:p>
        </p:txBody>
      </p:sp>
    </p:spTree>
    <p:extLst>
      <p:ext uri="{BB962C8B-B14F-4D97-AF65-F5344CB8AC3E}">
        <p14:creationId xmlns:p14="http://schemas.microsoft.com/office/powerpoint/2010/main" val="951399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ctr"/>
            <a:r>
              <a:rPr lang="fr-FR" dirty="0"/>
              <a:t>Mise à jour lundi</a:t>
            </a:r>
          </a:p>
        </p:txBody>
      </p:sp>
      <p:sp>
        <p:nvSpPr>
          <p:cNvPr id="4" name="Espace réservé du numéro de diapositive 3"/>
          <p:cNvSpPr>
            <a:spLocks noGrp="1"/>
          </p:cNvSpPr>
          <p:nvPr>
            <p:ph type="sldNum" sz="quarter" idx="10"/>
          </p:nvPr>
        </p:nvSpPr>
        <p:spPr/>
        <p:txBody>
          <a:bodyPr/>
          <a:lstStyle/>
          <a:p>
            <a:fld id="{A55C1AC7-1B45-4EEC-B2E3-CCB784B9B562}" type="slidenum">
              <a:rPr lang="fr-FR" smtClean="0"/>
              <a:pPr/>
              <a:t>20</a:t>
            </a:fld>
            <a:endParaRPr lang="fr-FR" dirty="0"/>
          </a:p>
        </p:txBody>
      </p:sp>
    </p:spTree>
    <p:extLst>
      <p:ext uri="{BB962C8B-B14F-4D97-AF65-F5344CB8AC3E}">
        <p14:creationId xmlns:p14="http://schemas.microsoft.com/office/powerpoint/2010/main" val="951399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fr-FR" sz="1400" dirty="0"/>
              <a:t>Evolution des IV en faveur de MLP :</a:t>
            </a:r>
            <a:r>
              <a:rPr lang="fr-FR" sz="1400" baseline="0" dirty="0"/>
              <a:t> structure en cloche, mise en valeur courbe de tendance. Depuis son + haut à 28% le 17 mars, MPL a perdu 6 points. Mesurée hier à 22% (soit 4 points de plus qu’en 2012 : +1,6 millions de voix). </a:t>
            </a:r>
          </a:p>
          <a:p>
            <a:pPr algn="just"/>
            <a:r>
              <a:rPr lang="fr-FR" sz="1400" baseline="0" dirty="0"/>
              <a:t>Quel explication ? Mené une campagne qui a hésité entre les thèmes traditionnels du FN et les thématiques économiques + techniques (comme la sortie de l’euro). Oscillation visible dans la forme, entre style virulent et éruptif classique et attendu par ses électeurs et recherche de respectabilité (démonstration de la maîtrise technique des dossiers), de </a:t>
            </a:r>
            <a:r>
              <a:rPr lang="fr-FR" sz="1400" baseline="0" dirty="0" err="1"/>
              <a:t>présidentialité</a:t>
            </a:r>
            <a:r>
              <a:rPr lang="fr-FR" sz="1400" baseline="0" dirty="0"/>
              <a:t> -&gt; déstabilisation de son électorat : une campagne de 2</a:t>
            </a:r>
            <a:r>
              <a:rPr lang="fr-FR" sz="1400" baseline="30000" dirty="0"/>
              <a:t>nd</a:t>
            </a:r>
            <a:r>
              <a:rPr lang="fr-FR" sz="1400" baseline="0" dirty="0"/>
              <a:t> tour avant l’heure</a:t>
            </a:r>
            <a:endParaRPr lang="fr-FR" sz="1400" dirty="0"/>
          </a:p>
        </p:txBody>
      </p:sp>
      <p:sp>
        <p:nvSpPr>
          <p:cNvPr id="4" name="Espace réservé du numéro de diapositive 3"/>
          <p:cNvSpPr>
            <a:spLocks noGrp="1"/>
          </p:cNvSpPr>
          <p:nvPr>
            <p:ph type="sldNum" sz="quarter" idx="10"/>
          </p:nvPr>
        </p:nvSpPr>
        <p:spPr/>
        <p:txBody>
          <a:bodyPr/>
          <a:lstStyle/>
          <a:p>
            <a:fld id="{A55C1AC7-1B45-4EEC-B2E3-CCB784B9B562}" type="slidenum">
              <a:rPr lang="fr-FR" smtClean="0"/>
              <a:pPr/>
              <a:t>21</a:t>
            </a:fld>
            <a:endParaRPr lang="fr-FR" dirty="0"/>
          </a:p>
        </p:txBody>
      </p:sp>
    </p:spTree>
    <p:extLst>
      <p:ext uri="{BB962C8B-B14F-4D97-AF65-F5344CB8AC3E}">
        <p14:creationId xmlns:p14="http://schemas.microsoft.com/office/powerpoint/2010/main" val="2851926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fr-FR" sz="1400" dirty="0"/>
              <a:t>EM a vu sa candidature</a:t>
            </a:r>
            <a:r>
              <a:rPr lang="fr-FR" sz="1400" baseline="0" dirty="0"/>
              <a:t> progressé dans les IV au moment du ralliement de FB le 22 février. </a:t>
            </a:r>
          </a:p>
          <a:p>
            <a:pPr marL="0" marR="0" indent="0" algn="just" defTabSz="914400" rtl="0" eaLnBrk="1" fontAlgn="auto" latinLnBrk="0" hangingPunct="1">
              <a:lnSpc>
                <a:spcPct val="100000"/>
              </a:lnSpc>
              <a:spcBef>
                <a:spcPts val="0"/>
              </a:spcBef>
              <a:spcAft>
                <a:spcPts val="0"/>
              </a:spcAft>
              <a:buClrTx/>
              <a:buSzTx/>
              <a:buFontTx/>
              <a:buNone/>
              <a:tabLst/>
              <a:defRPr/>
            </a:pPr>
            <a:r>
              <a:rPr lang="fr-FR" sz="1400" baseline="0" dirty="0"/>
              <a:t>Ce geste symbolique a doublement profité à EM : il lui a apporté de crédibilité, de légitimité politique d’une part et il lui a permis de sortir d’une forme d’isolement, jusque-là paraissait seul. Cela s’est traduit par un gain de 4 points en une vingtaine de jours dans les IV jusqu’à un maximum de 26% le 10 mars. Depuis légère érosion : 23% hier en première position devance MLP d’un point</a:t>
            </a:r>
            <a:endParaRPr lang="fr-FR" sz="1400" dirty="0"/>
          </a:p>
          <a:p>
            <a:pPr algn="just"/>
            <a:endParaRPr lang="fr-FR" sz="1400" dirty="0"/>
          </a:p>
        </p:txBody>
      </p:sp>
      <p:sp>
        <p:nvSpPr>
          <p:cNvPr id="4" name="Espace réservé du numéro de diapositive 3"/>
          <p:cNvSpPr>
            <a:spLocks noGrp="1"/>
          </p:cNvSpPr>
          <p:nvPr>
            <p:ph type="sldNum" sz="quarter" idx="10"/>
          </p:nvPr>
        </p:nvSpPr>
        <p:spPr/>
        <p:txBody>
          <a:bodyPr/>
          <a:lstStyle/>
          <a:p>
            <a:fld id="{A55C1AC7-1B45-4EEC-B2E3-CCB784B9B562}" type="slidenum">
              <a:rPr lang="fr-FR" smtClean="0"/>
              <a:pPr/>
              <a:t>22</a:t>
            </a:fld>
            <a:endParaRPr lang="fr-FR" dirty="0"/>
          </a:p>
        </p:txBody>
      </p:sp>
    </p:spTree>
    <p:extLst>
      <p:ext uri="{BB962C8B-B14F-4D97-AF65-F5344CB8AC3E}">
        <p14:creationId xmlns:p14="http://schemas.microsoft.com/office/powerpoint/2010/main" val="2777359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fr-FR" sz="1400" dirty="0"/>
              <a:t>L’évolution des IV en faveur de FF se</a:t>
            </a:r>
            <a:r>
              <a:rPr lang="fr-FR" sz="1400" baseline="0" dirty="0"/>
              <a:t> caractérise par sa linéarité. Les variations de son score ont été d’une très faible amplitude (3 points) : point haut à 21% / point bas à 18% (à 2 reprises). Deux épisodes de creux  : </a:t>
            </a:r>
          </a:p>
          <a:p>
            <a:pPr marL="228600" marR="0" indent="-228600" algn="just" defTabSz="914400" rtl="0" eaLnBrk="1" fontAlgn="auto" latinLnBrk="0" hangingPunct="1">
              <a:lnSpc>
                <a:spcPct val="100000"/>
              </a:lnSpc>
              <a:spcBef>
                <a:spcPts val="0"/>
              </a:spcBef>
              <a:spcAft>
                <a:spcPts val="0"/>
              </a:spcAft>
              <a:buClrTx/>
              <a:buSzTx/>
              <a:buFontTx/>
              <a:buAutoNum type="arabicParenR"/>
              <a:tabLst/>
              <a:defRPr/>
            </a:pPr>
            <a:r>
              <a:rPr lang="fr-FR" sz="1400" baseline="0" dirty="0"/>
              <a:t>Annonce mise en examen 1</a:t>
            </a:r>
            <a:r>
              <a:rPr lang="fr-FR" sz="1400" baseline="30000" dirty="0"/>
              <a:t>er</a:t>
            </a:r>
            <a:r>
              <a:rPr lang="fr-FR" sz="1400" baseline="0" dirty="0"/>
              <a:t> mars entraine une perte de 2 points mais dès le 8 mars : retour au statu quo ante Effet du meeting du Trocadéro (résistance dans les IV a d’ailleurs participé à la survie de sa candidature)</a:t>
            </a:r>
          </a:p>
          <a:p>
            <a:pPr marL="228600" marR="0" indent="-228600" algn="just" defTabSz="914400" rtl="0" eaLnBrk="1" fontAlgn="auto" latinLnBrk="0" hangingPunct="1">
              <a:lnSpc>
                <a:spcPct val="100000"/>
              </a:lnSpc>
              <a:spcBef>
                <a:spcPts val="0"/>
              </a:spcBef>
              <a:spcAft>
                <a:spcPts val="0"/>
              </a:spcAft>
              <a:buClrTx/>
              <a:buSzTx/>
              <a:buFontTx/>
              <a:buAutoNum type="arabicParenR"/>
              <a:tabLst/>
              <a:defRPr/>
            </a:pPr>
            <a:r>
              <a:rPr lang="fr-FR" sz="1400" baseline="0" dirty="0"/>
              <a:t>Affaires des costumes révélée par le JDD 12 mars : idem perte de 2 pts comblées en 15 jours</a:t>
            </a:r>
          </a:p>
          <a:p>
            <a:pPr marL="0" marR="0" indent="0" algn="just" defTabSz="914400" rtl="0" eaLnBrk="1" fontAlgn="auto" latinLnBrk="0" hangingPunct="1">
              <a:lnSpc>
                <a:spcPct val="100000"/>
              </a:lnSpc>
              <a:spcBef>
                <a:spcPts val="0"/>
              </a:spcBef>
              <a:spcAft>
                <a:spcPts val="0"/>
              </a:spcAft>
              <a:buClrTx/>
              <a:buSzTx/>
              <a:buFontTx/>
              <a:buNone/>
              <a:tabLst/>
              <a:defRPr/>
            </a:pPr>
            <a:r>
              <a:rPr lang="fr-FR" sz="1400" baseline="0" dirty="0"/>
              <a:t>Fini hier à 21% en 3 position</a:t>
            </a:r>
            <a:endParaRPr lang="fr-FR" sz="1400" dirty="0"/>
          </a:p>
          <a:p>
            <a:pPr algn="just"/>
            <a:endParaRPr lang="fr-FR" sz="1400" dirty="0"/>
          </a:p>
        </p:txBody>
      </p:sp>
      <p:sp>
        <p:nvSpPr>
          <p:cNvPr id="4" name="Espace réservé du numéro de diapositive 3"/>
          <p:cNvSpPr>
            <a:spLocks noGrp="1"/>
          </p:cNvSpPr>
          <p:nvPr>
            <p:ph type="sldNum" sz="quarter" idx="10"/>
          </p:nvPr>
        </p:nvSpPr>
        <p:spPr/>
        <p:txBody>
          <a:bodyPr/>
          <a:lstStyle/>
          <a:p>
            <a:fld id="{A55C1AC7-1B45-4EEC-B2E3-CCB784B9B562}" type="slidenum">
              <a:rPr lang="fr-FR" smtClean="0"/>
              <a:pPr/>
              <a:t>23</a:t>
            </a:fld>
            <a:endParaRPr lang="fr-FR" dirty="0"/>
          </a:p>
        </p:txBody>
      </p:sp>
    </p:spTree>
    <p:extLst>
      <p:ext uri="{BB962C8B-B14F-4D97-AF65-F5344CB8AC3E}">
        <p14:creationId xmlns:p14="http://schemas.microsoft.com/office/powerpoint/2010/main" val="2128403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ère page RAPPORT">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632520" y="3717032"/>
            <a:ext cx="5453061" cy="583490"/>
          </a:xfrm>
          <a:prstGeom prst="rect">
            <a:avLst/>
          </a:prstGeom>
        </p:spPr>
        <p:txBody>
          <a:bodyPr anchor="b">
            <a:noAutofit/>
          </a:bodyPr>
          <a:lstStyle>
            <a:lvl1pPr algn="ctr">
              <a:defRPr sz="3033" b="1">
                <a:solidFill>
                  <a:schemeClr val="bg1"/>
                </a:solidFill>
                <a:latin typeface="Calibri" panose="020F0502020204030204" pitchFamily="34" charset="0"/>
              </a:defRPr>
            </a:lvl1pPr>
          </a:lstStyle>
          <a:p>
            <a:r>
              <a:rPr lang="fr-FR" dirty="0"/>
              <a:t>LE TITRE DE L’ÉTUDE</a:t>
            </a:r>
          </a:p>
        </p:txBody>
      </p:sp>
      <p:sp>
        <p:nvSpPr>
          <p:cNvPr id="4" name="Espace réservé de la date 3"/>
          <p:cNvSpPr>
            <a:spLocks noGrp="1"/>
          </p:cNvSpPr>
          <p:nvPr>
            <p:ph type="dt" sz="half" idx="10"/>
          </p:nvPr>
        </p:nvSpPr>
        <p:spPr>
          <a:xfrm>
            <a:off x="2254250" y="4293096"/>
            <a:ext cx="2228850" cy="365125"/>
          </a:xfrm>
          <a:prstGeom prst="rect">
            <a:avLst/>
          </a:prstGeom>
        </p:spPr>
        <p:txBody>
          <a:bodyPr/>
          <a:lstStyle>
            <a:lvl1pPr algn="ctr">
              <a:defRPr sz="1200">
                <a:solidFill>
                  <a:schemeClr val="bg1"/>
                </a:solidFill>
              </a:defRPr>
            </a:lvl1pPr>
          </a:lstStyle>
          <a:p>
            <a:fld id="{AB57F556-3CFC-4DE8-AE0B-096BC6BFA48B}" type="datetime4">
              <a:rPr lang="fr-FR" smtClean="0"/>
              <a:pPr/>
              <a:t>26 octobre 2018</a:t>
            </a:fld>
            <a:endParaRPr lang="fr-FR" dirty="0"/>
          </a:p>
        </p:txBody>
      </p:sp>
    </p:spTree>
    <p:extLst>
      <p:ext uri="{BB962C8B-B14F-4D97-AF65-F5344CB8AC3E}">
        <p14:creationId xmlns:p14="http://schemas.microsoft.com/office/powerpoint/2010/main" val="3121816854"/>
      </p:ext>
    </p:extLst>
  </p:cSld>
  <p:clrMapOvr>
    <a:masterClrMapping/>
  </p:clrMapOvr>
  <p:extLst mod="1">
    <p:ext uri="{DCECCB84-F9BA-43D5-87BE-67443E8EF086}">
      <p15:sldGuideLst xmlns:p15="http://schemas.microsoft.com/office/powerpoint/2012/main">
        <p15:guide id="1" orient="horz" pos="2568" userDrawn="1">
          <p15:clr>
            <a:srgbClr val="FBAE40"/>
          </p15:clr>
        </p15:guide>
        <p15:guide id="2" pos="5282" userDrawn="1">
          <p15:clr>
            <a:srgbClr val="FBAE40"/>
          </p15:clr>
        </p15:guide>
        <p15:guide id="3" pos="434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callaire ANNEXES">
    <p:spTree>
      <p:nvGrpSpPr>
        <p:cNvPr id="1" name=""/>
        <p:cNvGrpSpPr/>
        <p:nvPr/>
      </p:nvGrpSpPr>
      <p:grpSpPr>
        <a:xfrm>
          <a:off x="0" y="0"/>
          <a:ext cx="0" cy="0"/>
          <a:chOff x="0" y="0"/>
          <a:chExt cx="0" cy="0"/>
        </a:xfrm>
      </p:grpSpPr>
      <p:sp>
        <p:nvSpPr>
          <p:cNvPr id="4" name="ZoneTexte 3"/>
          <p:cNvSpPr txBox="1"/>
          <p:nvPr userDrawn="1"/>
        </p:nvSpPr>
        <p:spPr>
          <a:xfrm>
            <a:off x="3483846" y="3997513"/>
            <a:ext cx="2837636" cy="1015663"/>
          </a:xfrm>
          <a:prstGeom prst="rect">
            <a:avLst/>
          </a:prstGeom>
          <a:noFill/>
        </p:spPr>
        <p:txBody>
          <a:bodyPr wrap="none" rtlCol="0">
            <a:spAutoFit/>
          </a:bodyPr>
          <a:lstStyle/>
          <a:p>
            <a:r>
              <a:rPr lang="fr-FR" sz="6000" b="1" dirty="0">
                <a:solidFill>
                  <a:schemeClr val="tx1">
                    <a:lumMod val="75000"/>
                    <a:lumOff val="25000"/>
                  </a:schemeClr>
                </a:solidFill>
              </a:rPr>
              <a:t>ANNEXE</a:t>
            </a:r>
          </a:p>
        </p:txBody>
      </p:sp>
    </p:spTree>
    <p:extLst>
      <p:ext uri="{BB962C8B-B14F-4D97-AF65-F5344CB8AC3E}">
        <p14:creationId xmlns:p14="http://schemas.microsoft.com/office/powerpoint/2010/main" val="1334121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ercallaire LIBR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3564817" y="4171593"/>
            <a:ext cx="5679550" cy="648072"/>
          </a:xfrm>
          <a:prstGeom prst="rect">
            <a:avLst/>
          </a:prstGeom>
        </p:spPr>
        <p:txBody>
          <a:bodyPr anchor="ctr"/>
          <a:lstStyle>
            <a:lvl1pPr marL="0" indent="0" algn="l">
              <a:buNone/>
              <a:defRPr sz="6000" b="1" baseline="0"/>
            </a:lvl1pPr>
          </a:lstStyle>
          <a:p>
            <a:pPr lvl="0"/>
            <a:r>
              <a:rPr lang="fr-FR" dirty="0"/>
              <a:t>TITRE DE LA PARTIE</a:t>
            </a:r>
          </a:p>
        </p:txBody>
      </p:sp>
    </p:spTree>
    <p:extLst>
      <p:ext uri="{BB962C8B-B14F-4D97-AF65-F5344CB8AC3E}">
        <p14:creationId xmlns:p14="http://schemas.microsoft.com/office/powerpoint/2010/main" val="4231769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itre storytelling 01">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3656741" y="4293518"/>
            <a:ext cx="5943600" cy="1655762"/>
          </a:xfrm>
          <a:prstGeom prst="rect">
            <a:avLst/>
          </a:prstGeom>
        </p:spPr>
        <p:txBody>
          <a:bodyPr>
            <a:normAutofit/>
          </a:bodyPr>
          <a:lstStyle>
            <a:lvl1pPr marL="0" indent="0" algn="l">
              <a:buNone/>
              <a:defRPr sz="3600" b="1"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STORYTELLING DU CHAPITRE</a:t>
            </a:r>
          </a:p>
        </p:txBody>
      </p:sp>
      <p:sp>
        <p:nvSpPr>
          <p:cNvPr id="13" name="ZoneTexte 12"/>
          <p:cNvSpPr txBox="1"/>
          <p:nvPr userDrawn="1"/>
        </p:nvSpPr>
        <p:spPr>
          <a:xfrm>
            <a:off x="696875" y="3429000"/>
            <a:ext cx="1535998" cy="1862048"/>
          </a:xfrm>
          <a:prstGeom prst="rect">
            <a:avLst/>
          </a:prstGeom>
          <a:noFill/>
        </p:spPr>
        <p:txBody>
          <a:bodyPr wrap="none" rtlCol="0">
            <a:spAutoFit/>
          </a:bodyPr>
          <a:lstStyle/>
          <a:p>
            <a:r>
              <a:rPr lang="fr-FR" sz="11500" dirty="0">
                <a:latin typeface="Impact" panose="020B0806030902050204" pitchFamily="34" charset="0"/>
                <a:cs typeface="Arial" panose="020B0604020202020204" pitchFamily="34" charset="0"/>
              </a:rPr>
              <a:t>01</a:t>
            </a:r>
          </a:p>
        </p:txBody>
      </p:sp>
      <p:sp>
        <p:nvSpPr>
          <p:cNvPr id="14" name="Titre 1"/>
          <p:cNvSpPr>
            <a:spLocks noGrp="1"/>
          </p:cNvSpPr>
          <p:nvPr>
            <p:ph type="ctrTitle" hasCustomPrompt="1"/>
          </p:nvPr>
        </p:nvSpPr>
        <p:spPr>
          <a:xfrm>
            <a:off x="4953000" y="837059"/>
            <a:ext cx="4617516" cy="575717"/>
          </a:xfrm>
          <a:prstGeom prst="rect">
            <a:avLst/>
          </a:prstGeom>
        </p:spPr>
        <p:txBody>
          <a:bodyPr anchor="b">
            <a:noAutofit/>
          </a:bodyPr>
          <a:lstStyle>
            <a:lvl1pPr algn="r">
              <a:defRPr sz="2400" b="1">
                <a:solidFill>
                  <a:schemeClr val="bg1"/>
                </a:solidFill>
                <a:latin typeface="+mn-lt"/>
              </a:defRPr>
            </a:lvl1pPr>
          </a:lstStyle>
          <a:p>
            <a:r>
              <a:rPr lang="fr-FR" dirty="0"/>
              <a:t>LE TITRE DE L’ÉTUDE</a:t>
            </a:r>
          </a:p>
        </p:txBody>
      </p:sp>
    </p:spTree>
    <p:extLst>
      <p:ext uri="{BB962C8B-B14F-4D97-AF65-F5344CB8AC3E}">
        <p14:creationId xmlns:p14="http://schemas.microsoft.com/office/powerpoint/2010/main" val="2979179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pitre storytelling 02">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3656741" y="4293518"/>
            <a:ext cx="5943600" cy="1655762"/>
          </a:xfrm>
          <a:prstGeom prst="rect">
            <a:avLst/>
          </a:prstGeom>
        </p:spPr>
        <p:txBody>
          <a:bodyPr>
            <a:normAutofit/>
          </a:bodyPr>
          <a:lstStyle>
            <a:lvl1pPr marL="0" indent="0" algn="l">
              <a:buNone/>
              <a:defRPr sz="3600" b="1"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STORYTELLING DU CHAPITRE</a:t>
            </a:r>
          </a:p>
        </p:txBody>
      </p:sp>
      <p:sp>
        <p:nvSpPr>
          <p:cNvPr id="13" name="ZoneTexte 12"/>
          <p:cNvSpPr txBox="1"/>
          <p:nvPr userDrawn="1"/>
        </p:nvSpPr>
        <p:spPr>
          <a:xfrm>
            <a:off x="696875" y="3429000"/>
            <a:ext cx="1715534" cy="1862048"/>
          </a:xfrm>
          <a:prstGeom prst="rect">
            <a:avLst/>
          </a:prstGeom>
          <a:noFill/>
        </p:spPr>
        <p:txBody>
          <a:bodyPr wrap="none" rtlCol="0">
            <a:spAutoFit/>
          </a:bodyPr>
          <a:lstStyle/>
          <a:p>
            <a:r>
              <a:rPr lang="fr-FR" sz="11500" dirty="0">
                <a:latin typeface="Impact" panose="020B0806030902050204" pitchFamily="34" charset="0"/>
                <a:cs typeface="Arial" panose="020B0604020202020204" pitchFamily="34" charset="0"/>
              </a:rPr>
              <a:t>02</a:t>
            </a:r>
          </a:p>
        </p:txBody>
      </p:sp>
      <p:sp>
        <p:nvSpPr>
          <p:cNvPr id="14" name="Titre 1"/>
          <p:cNvSpPr>
            <a:spLocks noGrp="1"/>
          </p:cNvSpPr>
          <p:nvPr>
            <p:ph type="ctrTitle" hasCustomPrompt="1"/>
          </p:nvPr>
        </p:nvSpPr>
        <p:spPr>
          <a:xfrm>
            <a:off x="4953000" y="837059"/>
            <a:ext cx="4617516" cy="575717"/>
          </a:xfrm>
          <a:prstGeom prst="rect">
            <a:avLst/>
          </a:prstGeom>
        </p:spPr>
        <p:txBody>
          <a:bodyPr anchor="b">
            <a:noAutofit/>
          </a:bodyPr>
          <a:lstStyle>
            <a:lvl1pPr algn="r">
              <a:defRPr sz="2400" b="1">
                <a:solidFill>
                  <a:schemeClr val="bg1"/>
                </a:solidFill>
                <a:latin typeface="+mn-lt"/>
              </a:defRPr>
            </a:lvl1pPr>
          </a:lstStyle>
          <a:p>
            <a:r>
              <a:rPr lang="fr-FR" dirty="0"/>
              <a:t>LE TITRE DE L’ÉTUDE</a:t>
            </a:r>
          </a:p>
        </p:txBody>
      </p:sp>
    </p:spTree>
    <p:extLst>
      <p:ext uri="{BB962C8B-B14F-4D97-AF65-F5344CB8AC3E}">
        <p14:creationId xmlns:p14="http://schemas.microsoft.com/office/powerpoint/2010/main" val="1813172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pitre storytelling 03">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3656741" y="4293518"/>
            <a:ext cx="5943600" cy="1655762"/>
          </a:xfrm>
          <a:prstGeom prst="rect">
            <a:avLst/>
          </a:prstGeom>
        </p:spPr>
        <p:txBody>
          <a:bodyPr>
            <a:normAutofit/>
          </a:bodyPr>
          <a:lstStyle>
            <a:lvl1pPr marL="0" indent="0" algn="l">
              <a:buNone/>
              <a:defRPr sz="3600" b="1"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STORYTELLING DU CHAPITRE</a:t>
            </a:r>
          </a:p>
        </p:txBody>
      </p:sp>
      <p:sp>
        <p:nvSpPr>
          <p:cNvPr id="13" name="ZoneTexte 12"/>
          <p:cNvSpPr txBox="1"/>
          <p:nvPr userDrawn="1"/>
        </p:nvSpPr>
        <p:spPr>
          <a:xfrm>
            <a:off x="696875" y="3429000"/>
            <a:ext cx="1757212" cy="1862048"/>
          </a:xfrm>
          <a:prstGeom prst="rect">
            <a:avLst/>
          </a:prstGeom>
          <a:noFill/>
        </p:spPr>
        <p:txBody>
          <a:bodyPr wrap="none" rtlCol="0">
            <a:spAutoFit/>
          </a:bodyPr>
          <a:lstStyle/>
          <a:p>
            <a:r>
              <a:rPr lang="fr-FR" sz="11500" dirty="0">
                <a:latin typeface="Impact" panose="020B0806030902050204" pitchFamily="34" charset="0"/>
                <a:cs typeface="Arial" panose="020B0604020202020204" pitchFamily="34" charset="0"/>
              </a:rPr>
              <a:t>03</a:t>
            </a:r>
          </a:p>
        </p:txBody>
      </p:sp>
      <p:sp>
        <p:nvSpPr>
          <p:cNvPr id="14" name="Titre 1"/>
          <p:cNvSpPr>
            <a:spLocks noGrp="1"/>
          </p:cNvSpPr>
          <p:nvPr>
            <p:ph type="ctrTitle" hasCustomPrompt="1"/>
          </p:nvPr>
        </p:nvSpPr>
        <p:spPr>
          <a:xfrm>
            <a:off x="4953000" y="837059"/>
            <a:ext cx="4617516" cy="575717"/>
          </a:xfrm>
          <a:prstGeom prst="rect">
            <a:avLst/>
          </a:prstGeom>
        </p:spPr>
        <p:txBody>
          <a:bodyPr anchor="b">
            <a:noAutofit/>
          </a:bodyPr>
          <a:lstStyle>
            <a:lvl1pPr algn="r">
              <a:defRPr sz="2400" b="1">
                <a:solidFill>
                  <a:schemeClr val="bg1"/>
                </a:solidFill>
                <a:latin typeface="+mn-lt"/>
              </a:defRPr>
            </a:lvl1pPr>
          </a:lstStyle>
          <a:p>
            <a:r>
              <a:rPr lang="fr-FR" dirty="0"/>
              <a:t>LE TITRE DE L’ÉTUDE</a:t>
            </a:r>
          </a:p>
        </p:txBody>
      </p:sp>
    </p:spTree>
    <p:extLst>
      <p:ext uri="{BB962C8B-B14F-4D97-AF65-F5344CB8AC3E}">
        <p14:creationId xmlns:p14="http://schemas.microsoft.com/office/powerpoint/2010/main" val="1704824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pitre storytelling 04">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3656741" y="4293518"/>
            <a:ext cx="5943600" cy="1655762"/>
          </a:xfrm>
          <a:prstGeom prst="rect">
            <a:avLst/>
          </a:prstGeom>
        </p:spPr>
        <p:txBody>
          <a:bodyPr>
            <a:normAutofit/>
          </a:bodyPr>
          <a:lstStyle>
            <a:lvl1pPr marL="0" indent="0" algn="l">
              <a:buNone/>
              <a:defRPr sz="3600" b="1"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STORYTELLING DU CHAPITRE</a:t>
            </a:r>
          </a:p>
        </p:txBody>
      </p:sp>
      <p:sp>
        <p:nvSpPr>
          <p:cNvPr id="13" name="ZoneTexte 12"/>
          <p:cNvSpPr txBox="1"/>
          <p:nvPr userDrawn="1"/>
        </p:nvSpPr>
        <p:spPr>
          <a:xfrm>
            <a:off x="696875" y="3429000"/>
            <a:ext cx="1712328" cy="1862048"/>
          </a:xfrm>
          <a:prstGeom prst="rect">
            <a:avLst/>
          </a:prstGeom>
          <a:noFill/>
        </p:spPr>
        <p:txBody>
          <a:bodyPr wrap="none" rtlCol="0">
            <a:spAutoFit/>
          </a:bodyPr>
          <a:lstStyle/>
          <a:p>
            <a:r>
              <a:rPr lang="fr-FR" sz="11500" dirty="0">
                <a:latin typeface="Impact" panose="020B0806030902050204" pitchFamily="34" charset="0"/>
                <a:cs typeface="Arial" panose="020B0604020202020204" pitchFamily="34" charset="0"/>
              </a:rPr>
              <a:t>04</a:t>
            </a:r>
          </a:p>
        </p:txBody>
      </p:sp>
      <p:sp>
        <p:nvSpPr>
          <p:cNvPr id="14" name="Titre 1"/>
          <p:cNvSpPr>
            <a:spLocks noGrp="1"/>
          </p:cNvSpPr>
          <p:nvPr>
            <p:ph type="ctrTitle" hasCustomPrompt="1"/>
          </p:nvPr>
        </p:nvSpPr>
        <p:spPr>
          <a:xfrm>
            <a:off x="4953000" y="837059"/>
            <a:ext cx="4617516" cy="575717"/>
          </a:xfrm>
          <a:prstGeom prst="rect">
            <a:avLst/>
          </a:prstGeom>
        </p:spPr>
        <p:txBody>
          <a:bodyPr anchor="b">
            <a:noAutofit/>
          </a:bodyPr>
          <a:lstStyle>
            <a:lvl1pPr algn="r">
              <a:defRPr sz="2400" b="1">
                <a:solidFill>
                  <a:schemeClr val="bg1"/>
                </a:solidFill>
                <a:latin typeface="+mn-lt"/>
              </a:defRPr>
            </a:lvl1pPr>
          </a:lstStyle>
          <a:p>
            <a:r>
              <a:rPr lang="fr-FR" dirty="0"/>
              <a:t>LE TITRE DE L’ÉTUDE</a:t>
            </a:r>
          </a:p>
        </p:txBody>
      </p:sp>
    </p:spTree>
    <p:extLst>
      <p:ext uri="{BB962C8B-B14F-4D97-AF65-F5344CB8AC3E}">
        <p14:creationId xmlns:p14="http://schemas.microsoft.com/office/powerpoint/2010/main" val="3250825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itre storytelling 05">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3656741" y="4293518"/>
            <a:ext cx="5943600" cy="1655762"/>
          </a:xfrm>
          <a:prstGeom prst="rect">
            <a:avLst/>
          </a:prstGeom>
        </p:spPr>
        <p:txBody>
          <a:bodyPr>
            <a:normAutofit/>
          </a:bodyPr>
          <a:lstStyle>
            <a:lvl1pPr marL="0" indent="0" algn="l">
              <a:buNone/>
              <a:defRPr sz="3600" b="1"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STORYTELLING DU CHAPITRE</a:t>
            </a:r>
          </a:p>
        </p:txBody>
      </p:sp>
      <p:sp>
        <p:nvSpPr>
          <p:cNvPr id="13" name="ZoneTexte 12"/>
          <p:cNvSpPr txBox="1"/>
          <p:nvPr userDrawn="1"/>
        </p:nvSpPr>
        <p:spPr>
          <a:xfrm>
            <a:off x="696875" y="3429000"/>
            <a:ext cx="1766830" cy="1862048"/>
          </a:xfrm>
          <a:prstGeom prst="rect">
            <a:avLst/>
          </a:prstGeom>
          <a:noFill/>
        </p:spPr>
        <p:txBody>
          <a:bodyPr wrap="none" rtlCol="0">
            <a:spAutoFit/>
          </a:bodyPr>
          <a:lstStyle/>
          <a:p>
            <a:r>
              <a:rPr lang="fr-FR" sz="11500" dirty="0">
                <a:latin typeface="Impact" panose="020B0806030902050204" pitchFamily="34" charset="0"/>
                <a:cs typeface="Arial" panose="020B0604020202020204" pitchFamily="34" charset="0"/>
              </a:rPr>
              <a:t>05</a:t>
            </a:r>
          </a:p>
        </p:txBody>
      </p:sp>
      <p:sp>
        <p:nvSpPr>
          <p:cNvPr id="14" name="Titre 1"/>
          <p:cNvSpPr>
            <a:spLocks noGrp="1"/>
          </p:cNvSpPr>
          <p:nvPr>
            <p:ph type="ctrTitle" hasCustomPrompt="1"/>
          </p:nvPr>
        </p:nvSpPr>
        <p:spPr>
          <a:xfrm>
            <a:off x="4953000" y="837059"/>
            <a:ext cx="4617516" cy="575717"/>
          </a:xfrm>
          <a:prstGeom prst="rect">
            <a:avLst/>
          </a:prstGeom>
        </p:spPr>
        <p:txBody>
          <a:bodyPr anchor="b">
            <a:noAutofit/>
          </a:bodyPr>
          <a:lstStyle>
            <a:lvl1pPr algn="r">
              <a:defRPr sz="2400" b="1">
                <a:solidFill>
                  <a:schemeClr val="bg1"/>
                </a:solidFill>
                <a:latin typeface="+mn-lt"/>
              </a:defRPr>
            </a:lvl1pPr>
          </a:lstStyle>
          <a:p>
            <a:r>
              <a:rPr lang="fr-FR" dirty="0"/>
              <a:t>LE TITRE DE L’ÉTUDE</a:t>
            </a:r>
          </a:p>
        </p:txBody>
      </p:sp>
    </p:spTree>
    <p:extLst>
      <p:ext uri="{BB962C8B-B14F-4D97-AF65-F5344CB8AC3E}">
        <p14:creationId xmlns:p14="http://schemas.microsoft.com/office/powerpoint/2010/main" val="3390563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itre storytelling 06">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3656741" y="4293518"/>
            <a:ext cx="5943600" cy="1655762"/>
          </a:xfrm>
          <a:prstGeom prst="rect">
            <a:avLst/>
          </a:prstGeom>
        </p:spPr>
        <p:txBody>
          <a:bodyPr>
            <a:normAutofit/>
          </a:bodyPr>
          <a:lstStyle>
            <a:lvl1pPr marL="0" indent="0" algn="l">
              <a:buNone/>
              <a:defRPr sz="3600" b="1"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STORYTELLING DU CHAPITRE</a:t>
            </a:r>
          </a:p>
        </p:txBody>
      </p:sp>
      <p:sp>
        <p:nvSpPr>
          <p:cNvPr id="13" name="ZoneTexte 12"/>
          <p:cNvSpPr txBox="1"/>
          <p:nvPr userDrawn="1"/>
        </p:nvSpPr>
        <p:spPr>
          <a:xfrm>
            <a:off x="696875" y="3429000"/>
            <a:ext cx="1773242" cy="1862048"/>
          </a:xfrm>
          <a:prstGeom prst="rect">
            <a:avLst/>
          </a:prstGeom>
          <a:noFill/>
        </p:spPr>
        <p:txBody>
          <a:bodyPr wrap="none" rtlCol="0">
            <a:spAutoFit/>
          </a:bodyPr>
          <a:lstStyle/>
          <a:p>
            <a:r>
              <a:rPr lang="fr-FR" sz="11500" dirty="0">
                <a:latin typeface="Impact" panose="020B0806030902050204" pitchFamily="34" charset="0"/>
                <a:cs typeface="Arial" panose="020B0604020202020204" pitchFamily="34" charset="0"/>
              </a:rPr>
              <a:t>06</a:t>
            </a:r>
          </a:p>
        </p:txBody>
      </p:sp>
      <p:sp>
        <p:nvSpPr>
          <p:cNvPr id="14" name="Titre 1"/>
          <p:cNvSpPr>
            <a:spLocks noGrp="1"/>
          </p:cNvSpPr>
          <p:nvPr>
            <p:ph type="ctrTitle" hasCustomPrompt="1"/>
          </p:nvPr>
        </p:nvSpPr>
        <p:spPr>
          <a:xfrm>
            <a:off x="4953000" y="837059"/>
            <a:ext cx="4617516" cy="575717"/>
          </a:xfrm>
          <a:prstGeom prst="rect">
            <a:avLst/>
          </a:prstGeom>
        </p:spPr>
        <p:txBody>
          <a:bodyPr anchor="b">
            <a:noAutofit/>
          </a:bodyPr>
          <a:lstStyle>
            <a:lvl1pPr algn="r">
              <a:defRPr sz="2400" b="1">
                <a:solidFill>
                  <a:schemeClr val="bg1"/>
                </a:solidFill>
                <a:latin typeface="+mn-lt"/>
              </a:defRPr>
            </a:lvl1pPr>
          </a:lstStyle>
          <a:p>
            <a:r>
              <a:rPr lang="fr-FR" dirty="0"/>
              <a:t>LE TITRE DE L’ÉTUDE</a:t>
            </a:r>
          </a:p>
        </p:txBody>
      </p:sp>
    </p:spTree>
    <p:extLst>
      <p:ext uri="{BB962C8B-B14F-4D97-AF65-F5344CB8AC3E}">
        <p14:creationId xmlns:p14="http://schemas.microsoft.com/office/powerpoint/2010/main" val="1318807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itre storytelling 07">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3656741" y="4293518"/>
            <a:ext cx="5943600" cy="1655762"/>
          </a:xfrm>
          <a:prstGeom prst="rect">
            <a:avLst/>
          </a:prstGeom>
        </p:spPr>
        <p:txBody>
          <a:bodyPr>
            <a:normAutofit/>
          </a:bodyPr>
          <a:lstStyle>
            <a:lvl1pPr marL="0" indent="0" algn="l">
              <a:buNone/>
              <a:defRPr sz="3600" b="1"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STORYTELLING DU CHAPITRE</a:t>
            </a:r>
          </a:p>
        </p:txBody>
      </p:sp>
      <p:sp>
        <p:nvSpPr>
          <p:cNvPr id="13" name="ZoneTexte 12"/>
          <p:cNvSpPr txBox="1"/>
          <p:nvPr userDrawn="1"/>
        </p:nvSpPr>
        <p:spPr>
          <a:xfrm>
            <a:off x="696875" y="3429000"/>
            <a:ext cx="1552028" cy="1862048"/>
          </a:xfrm>
          <a:prstGeom prst="rect">
            <a:avLst/>
          </a:prstGeom>
          <a:noFill/>
        </p:spPr>
        <p:txBody>
          <a:bodyPr wrap="none" rtlCol="0">
            <a:spAutoFit/>
          </a:bodyPr>
          <a:lstStyle/>
          <a:p>
            <a:r>
              <a:rPr lang="fr-FR" sz="11500" dirty="0">
                <a:latin typeface="Impact" panose="020B0806030902050204" pitchFamily="34" charset="0"/>
                <a:cs typeface="Arial" panose="020B0604020202020204" pitchFamily="34" charset="0"/>
              </a:rPr>
              <a:t>07</a:t>
            </a:r>
          </a:p>
        </p:txBody>
      </p:sp>
      <p:sp>
        <p:nvSpPr>
          <p:cNvPr id="14" name="Titre 1"/>
          <p:cNvSpPr>
            <a:spLocks noGrp="1"/>
          </p:cNvSpPr>
          <p:nvPr>
            <p:ph type="ctrTitle" hasCustomPrompt="1"/>
          </p:nvPr>
        </p:nvSpPr>
        <p:spPr>
          <a:xfrm>
            <a:off x="4953000" y="837059"/>
            <a:ext cx="4617516" cy="575717"/>
          </a:xfrm>
          <a:prstGeom prst="rect">
            <a:avLst/>
          </a:prstGeom>
        </p:spPr>
        <p:txBody>
          <a:bodyPr anchor="b">
            <a:noAutofit/>
          </a:bodyPr>
          <a:lstStyle>
            <a:lvl1pPr algn="r">
              <a:defRPr sz="2400" b="1">
                <a:solidFill>
                  <a:schemeClr val="bg1"/>
                </a:solidFill>
                <a:latin typeface="+mn-lt"/>
              </a:defRPr>
            </a:lvl1pPr>
          </a:lstStyle>
          <a:p>
            <a:r>
              <a:rPr lang="fr-FR" dirty="0"/>
              <a:t>LE TITRE DE L’ÉTUDE</a:t>
            </a:r>
          </a:p>
        </p:txBody>
      </p:sp>
    </p:spTree>
    <p:extLst>
      <p:ext uri="{BB962C8B-B14F-4D97-AF65-F5344CB8AC3E}">
        <p14:creationId xmlns:p14="http://schemas.microsoft.com/office/powerpoint/2010/main" val="1063387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itre storytelling 08">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3656741" y="4293518"/>
            <a:ext cx="5943600" cy="1655762"/>
          </a:xfrm>
          <a:prstGeom prst="rect">
            <a:avLst/>
          </a:prstGeom>
        </p:spPr>
        <p:txBody>
          <a:bodyPr>
            <a:normAutofit/>
          </a:bodyPr>
          <a:lstStyle>
            <a:lvl1pPr marL="0" indent="0" algn="l">
              <a:buNone/>
              <a:defRPr sz="3600" b="1"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STORYTELLING DU CHAPITRE</a:t>
            </a:r>
          </a:p>
        </p:txBody>
      </p:sp>
      <p:sp>
        <p:nvSpPr>
          <p:cNvPr id="13" name="ZoneTexte 12"/>
          <p:cNvSpPr txBox="1"/>
          <p:nvPr userDrawn="1"/>
        </p:nvSpPr>
        <p:spPr>
          <a:xfrm>
            <a:off x="696875" y="3429000"/>
            <a:ext cx="1763624" cy="1862048"/>
          </a:xfrm>
          <a:prstGeom prst="rect">
            <a:avLst/>
          </a:prstGeom>
          <a:noFill/>
        </p:spPr>
        <p:txBody>
          <a:bodyPr wrap="none" rtlCol="0">
            <a:spAutoFit/>
          </a:bodyPr>
          <a:lstStyle/>
          <a:p>
            <a:r>
              <a:rPr lang="fr-FR" sz="11500" dirty="0">
                <a:latin typeface="Impact" panose="020B0806030902050204" pitchFamily="34" charset="0"/>
                <a:cs typeface="Arial" panose="020B0604020202020204" pitchFamily="34" charset="0"/>
              </a:rPr>
              <a:t>08</a:t>
            </a:r>
          </a:p>
        </p:txBody>
      </p:sp>
      <p:sp>
        <p:nvSpPr>
          <p:cNvPr id="14" name="Titre 1"/>
          <p:cNvSpPr>
            <a:spLocks noGrp="1"/>
          </p:cNvSpPr>
          <p:nvPr>
            <p:ph type="ctrTitle" hasCustomPrompt="1"/>
          </p:nvPr>
        </p:nvSpPr>
        <p:spPr>
          <a:xfrm>
            <a:off x="4953000" y="837059"/>
            <a:ext cx="4617516" cy="575717"/>
          </a:xfrm>
          <a:prstGeom prst="rect">
            <a:avLst/>
          </a:prstGeom>
        </p:spPr>
        <p:txBody>
          <a:bodyPr anchor="b">
            <a:noAutofit/>
          </a:bodyPr>
          <a:lstStyle>
            <a:lvl1pPr algn="r">
              <a:defRPr sz="2400" b="1">
                <a:solidFill>
                  <a:schemeClr val="bg1"/>
                </a:solidFill>
                <a:latin typeface="+mn-lt"/>
              </a:defRPr>
            </a:lvl1pPr>
          </a:lstStyle>
          <a:p>
            <a:r>
              <a:rPr lang="fr-FR" dirty="0"/>
              <a:t>LE TITRE DE L’ÉTUDE</a:t>
            </a:r>
          </a:p>
        </p:txBody>
      </p:sp>
    </p:spTree>
    <p:extLst>
      <p:ext uri="{BB962C8B-B14F-4D97-AF65-F5344CB8AC3E}">
        <p14:creationId xmlns:p14="http://schemas.microsoft.com/office/powerpoint/2010/main" val="2499516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ère page PROPOSITION">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632520" y="3717032"/>
            <a:ext cx="5453061" cy="583490"/>
          </a:xfrm>
          <a:prstGeom prst="rect">
            <a:avLst/>
          </a:prstGeom>
        </p:spPr>
        <p:txBody>
          <a:bodyPr anchor="b">
            <a:noAutofit/>
          </a:bodyPr>
          <a:lstStyle>
            <a:lvl1pPr algn="ctr">
              <a:defRPr sz="3033" b="1">
                <a:solidFill>
                  <a:schemeClr val="bg1"/>
                </a:solidFill>
                <a:latin typeface="Calibri" panose="020F0502020204030204" pitchFamily="34" charset="0"/>
              </a:defRPr>
            </a:lvl1pPr>
          </a:lstStyle>
          <a:p>
            <a:r>
              <a:rPr lang="fr-FR" dirty="0"/>
              <a:t>LE TITRE DE L’ÉTUDE</a:t>
            </a:r>
          </a:p>
        </p:txBody>
      </p:sp>
      <p:sp>
        <p:nvSpPr>
          <p:cNvPr id="4" name="Espace réservé de la date 3"/>
          <p:cNvSpPr>
            <a:spLocks noGrp="1"/>
          </p:cNvSpPr>
          <p:nvPr>
            <p:ph type="dt" sz="half" idx="10"/>
          </p:nvPr>
        </p:nvSpPr>
        <p:spPr>
          <a:xfrm>
            <a:off x="2226094" y="4293096"/>
            <a:ext cx="2228850" cy="365125"/>
          </a:xfrm>
          <a:prstGeom prst="rect">
            <a:avLst/>
          </a:prstGeom>
        </p:spPr>
        <p:txBody>
          <a:bodyPr/>
          <a:lstStyle>
            <a:lvl1pPr algn="ctr">
              <a:defRPr sz="1200">
                <a:solidFill>
                  <a:schemeClr val="bg1"/>
                </a:solidFill>
              </a:defRPr>
            </a:lvl1pPr>
          </a:lstStyle>
          <a:p>
            <a:fld id="{2FBFE5E9-78F9-4C1B-80C3-5A0D79BD0E0C}" type="datetime4">
              <a:rPr lang="fr-FR" smtClean="0"/>
              <a:pPr/>
              <a:t>26 octobre 2018</a:t>
            </a:fld>
            <a:endParaRPr lang="fr-FR" dirty="0"/>
          </a:p>
        </p:txBody>
      </p:sp>
      <p:sp>
        <p:nvSpPr>
          <p:cNvPr id="7" name="ZoneTexte 6"/>
          <p:cNvSpPr txBox="1"/>
          <p:nvPr userDrawn="1"/>
        </p:nvSpPr>
        <p:spPr>
          <a:xfrm>
            <a:off x="7532230" y="3831432"/>
            <a:ext cx="1786836" cy="492443"/>
          </a:xfrm>
          <a:prstGeom prst="rect">
            <a:avLst/>
          </a:prstGeom>
          <a:noFill/>
        </p:spPr>
        <p:txBody>
          <a:bodyPr wrap="none" rtlCol="0">
            <a:spAutoFit/>
          </a:bodyPr>
          <a:lstStyle/>
          <a:p>
            <a:pPr algn="ctr"/>
            <a:r>
              <a:rPr lang="fr-FR" sz="2600" b="1" dirty="0"/>
              <a:t>Proposition</a:t>
            </a:r>
          </a:p>
        </p:txBody>
      </p:sp>
      <p:sp>
        <p:nvSpPr>
          <p:cNvPr id="10" name="Espace réservé pour une image  9"/>
          <p:cNvSpPr>
            <a:spLocks noGrp="1"/>
          </p:cNvSpPr>
          <p:nvPr>
            <p:ph type="pic" sz="quarter" idx="11" hasCustomPrompt="1"/>
          </p:nvPr>
        </p:nvSpPr>
        <p:spPr>
          <a:xfrm>
            <a:off x="7761420" y="4300522"/>
            <a:ext cx="1325959" cy="1000686"/>
          </a:xfrm>
          <a:prstGeom prst="rect">
            <a:avLst/>
          </a:prstGeom>
        </p:spPr>
        <p:txBody>
          <a:bodyPr>
            <a:normAutofit/>
          </a:bodyPr>
          <a:lstStyle>
            <a:lvl1pPr marL="0" indent="0">
              <a:buNone/>
              <a:defRPr sz="1300" baseline="0"/>
            </a:lvl1pPr>
          </a:lstStyle>
          <a:p>
            <a:r>
              <a:rPr lang="fr-FR" dirty="0"/>
              <a:t>Logo du client</a:t>
            </a:r>
          </a:p>
        </p:txBody>
      </p:sp>
      <p:sp>
        <p:nvSpPr>
          <p:cNvPr id="11" name="Sous-titre 2"/>
          <p:cNvSpPr>
            <a:spLocks noGrp="1"/>
          </p:cNvSpPr>
          <p:nvPr>
            <p:ph type="subTitle" idx="1" hasCustomPrompt="1"/>
          </p:nvPr>
        </p:nvSpPr>
        <p:spPr>
          <a:xfrm>
            <a:off x="7254555" y="6183400"/>
            <a:ext cx="2651445" cy="846000"/>
          </a:xfrm>
          <a:prstGeom prst="rect">
            <a:avLst/>
          </a:prstGeom>
        </p:spPr>
        <p:txBody>
          <a:bodyPr wrap="square">
            <a:noAutofit/>
          </a:bodyPr>
          <a:lstStyle>
            <a:lvl1pPr marL="0" indent="0" algn="l">
              <a:lnSpc>
                <a:spcPct val="100000"/>
              </a:lnSpc>
              <a:spcBef>
                <a:spcPts val="0"/>
              </a:spcBef>
              <a:buNone/>
              <a:defRPr sz="1100" baseline="0"/>
            </a:lvl1pPr>
            <a:lvl2pPr marL="495285" indent="0" algn="ctr">
              <a:buNone/>
              <a:defRPr sz="2167"/>
            </a:lvl2pPr>
            <a:lvl3pPr marL="990570" indent="0" algn="ctr">
              <a:buNone/>
              <a:defRPr sz="1950"/>
            </a:lvl3pPr>
            <a:lvl4pPr marL="1485854" indent="0" algn="ctr">
              <a:buNone/>
              <a:defRPr sz="1733"/>
            </a:lvl4pPr>
            <a:lvl5pPr marL="1981139" indent="0" algn="ctr">
              <a:buNone/>
              <a:defRPr sz="1733"/>
            </a:lvl5pPr>
            <a:lvl6pPr marL="2476424" indent="0" algn="ctr">
              <a:buNone/>
              <a:defRPr sz="1733"/>
            </a:lvl6pPr>
            <a:lvl7pPr marL="2971709" indent="0" algn="ctr">
              <a:buNone/>
              <a:defRPr sz="1733"/>
            </a:lvl7pPr>
            <a:lvl8pPr marL="3466993" indent="0" algn="ctr">
              <a:buNone/>
              <a:defRPr sz="1733"/>
            </a:lvl8pPr>
            <a:lvl9pPr marL="3962278" indent="0" algn="ctr">
              <a:buNone/>
              <a:defRPr sz="1733"/>
            </a:lvl9pPr>
          </a:lstStyle>
          <a:p>
            <a:r>
              <a:rPr lang="fr-FR" dirty="0"/>
              <a:t>Le nom du client</a:t>
            </a:r>
          </a:p>
          <a:p>
            <a:r>
              <a:rPr lang="fr-FR" dirty="0"/>
              <a:t>Votre nom + mail + tel</a:t>
            </a:r>
          </a:p>
        </p:txBody>
      </p:sp>
      <p:sp>
        <p:nvSpPr>
          <p:cNvPr id="12" name="ZoneTexte 11"/>
          <p:cNvSpPr txBox="1"/>
          <p:nvPr userDrawn="1"/>
        </p:nvSpPr>
        <p:spPr>
          <a:xfrm>
            <a:off x="6903000" y="6183401"/>
            <a:ext cx="547235" cy="430887"/>
          </a:xfrm>
          <a:prstGeom prst="rect">
            <a:avLst/>
          </a:prstGeom>
          <a:noFill/>
        </p:spPr>
        <p:txBody>
          <a:bodyPr wrap="square" rtlCol="0">
            <a:spAutoFit/>
          </a:bodyPr>
          <a:lstStyle/>
          <a:p>
            <a:r>
              <a:rPr lang="fr-FR" sz="1100" dirty="0"/>
              <a:t>À   :</a:t>
            </a:r>
          </a:p>
          <a:p>
            <a:r>
              <a:rPr lang="fr-FR" sz="1100" dirty="0"/>
              <a:t>De :</a:t>
            </a:r>
          </a:p>
        </p:txBody>
      </p:sp>
    </p:spTree>
    <p:extLst>
      <p:ext uri="{BB962C8B-B14F-4D97-AF65-F5344CB8AC3E}">
        <p14:creationId xmlns:p14="http://schemas.microsoft.com/office/powerpoint/2010/main" val="2817482177"/>
      </p:ext>
    </p:extLst>
  </p:cSld>
  <p:clrMapOvr>
    <a:masterClrMapping/>
  </p:clrMapOvr>
  <p:extLst mod="1">
    <p:ext uri="{DCECCB84-F9BA-43D5-87BE-67443E8EF086}">
      <p15:sldGuideLst xmlns:p15="http://schemas.microsoft.com/office/powerpoint/2012/main">
        <p15:guide id="1" orient="horz" pos="2568" userDrawn="1">
          <p15:clr>
            <a:srgbClr val="FBAE40"/>
          </p15:clr>
        </p15:guide>
        <p15:guide id="2" pos="5282" userDrawn="1">
          <p15:clr>
            <a:srgbClr val="FBAE40"/>
          </p15:clr>
        </p15:guide>
        <p15:guide id="3" pos="218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pitre storytelling 09">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3656741" y="4293518"/>
            <a:ext cx="5943600" cy="1655762"/>
          </a:xfrm>
          <a:prstGeom prst="rect">
            <a:avLst/>
          </a:prstGeom>
        </p:spPr>
        <p:txBody>
          <a:bodyPr>
            <a:normAutofit/>
          </a:bodyPr>
          <a:lstStyle>
            <a:lvl1pPr marL="0" indent="0" algn="l">
              <a:buNone/>
              <a:defRPr sz="3600" b="1"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STORYTELLING DU CHAPITRE</a:t>
            </a:r>
          </a:p>
        </p:txBody>
      </p:sp>
      <p:sp>
        <p:nvSpPr>
          <p:cNvPr id="13" name="ZoneTexte 12"/>
          <p:cNvSpPr txBox="1"/>
          <p:nvPr userDrawn="1"/>
        </p:nvSpPr>
        <p:spPr>
          <a:xfrm>
            <a:off x="696875" y="3429000"/>
            <a:ext cx="1773242" cy="1862048"/>
          </a:xfrm>
          <a:prstGeom prst="rect">
            <a:avLst/>
          </a:prstGeom>
          <a:noFill/>
        </p:spPr>
        <p:txBody>
          <a:bodyPr wrap="none" rtlCol="0">
            <a:spAutoFit/>
          </a:bodyPr>
          <a:lstStyle/>
          <a:p>
            <a:r>
              <a:rPr lang="fr-FR" sz="11500" dirty="0">
                <a:latin typeface="Impact" panose="020B0806030902050204" pitchFamily="34" charset="0"/>
                <a:cs typeface="Arial" panose="020B0604020202020204" pitchFamily="34" charset="0"/>
              </a:rPr>
              <a:t>09</a:t>
            </a:r>
          </a:p>
        </p:txBody>
      </p:sp>
      <p:sp>
        <p:nvSpPr>
          <p:cNvPr id="14" name="Titre 1"/>
          <p:cNvSpPr>
            <a:spLocks noGrp="1"/>
          </p:cNvSpPr>
          <p:nvPr>
            <p:ph type="ctrTitle" hasCustomPrompt="1"/>
          </p:nvPr>
        </p:nvSpPr>
        <p:spPr>
          <a:xfrm>
            <a:off x="4953000" y="837059"/>
            <a:ext cx="4617516" cy="575717"/>
          </a:xfrm>
          <a:prstGeom prst="rect">
            <a:avLst/>
          </a:prstGeom>
        </p:spPr>
        <p:txBody>
          <a:bodyPr anchor="b">
            <a:noAutofit/>
          </a:bodyPr>
          <a:lstStyle>
            <a:lvl1pPr algn="r">
              <a:defRPr sz="2400" b="1">
                <a:solidFill>
                  <a:schemeClr val="bg1"/>
                </a:solidFill>
                <a:latin typeface="+mn-lt"/>
              </a:defRPr>
            </a:lvl1pPr>
          </a:lstStyle>
          <a:p>
            <a:r>
              <a:rPr lang="fr-FR" dirty="0"/>
              <a:t>LE TITRE DE L’ÉTUDE</a:t>
            </a:r>
          </a:p>
        </p:txBody>
      </p:sp>
    </p:spTree>
    <p:extLst>
      <p:ext uri="{BB962C8B-B14F-4D97-AF65-F5344CB8AC3E}">
        <p14:creationId xmlns:p14="http://schemas.microsoft.com/office/powerpoint/2010/main" val="16554992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itre storytelling 10">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3656741" y="4293518"/>
            <a:ext cx="5943600" cy="1655762"/>
          </a:xfrm>
          <a:prstGeom prst="rect">
            <a:avLst/>
          </a:prstGeom>
        </p:spPr>
        <p:txBody>
          <a:bodyPr>
            <a:normAutofit/>
          </a:bodyPr>
          <a:lstStyle>
            <a:lvl1pPr marL="0" indent="0" algn="l">
              <a:buNone/>
              <a:defRPr sz="3600" b="1"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STORYTELLING DU CHAPITRE</a:t>
            </a:r>
          </a:p>
        </p:txBody>
      </p:sp>
      <p:sp>
        <p:nvSpPr>
          <p:cNvPr id="13" name="ZoneTexte 12"/>
          <p:cNvSpPr txBox="1"/>
          <p:nvPr userDrawn="1"/>
        </p:nvSpPr>
        <p:spPr>
          <a:xfrm>
            <a:off x="696875" y="3429000"/>
            <a:ext cx="1535998" cy="1862048"/>
          </a:xfrm>
          <a:prstGeom prst="rect">
            <a:avLst/>
          </a:prstGeom>
          <a:noFill/>
        </p:spPr>
        <p:txBody>
          <a:bodyPr wrap="none" rtlCol="0">
            <a:spAutoFit/>
          </a:bodyPr>
          <a:lstStyle/>
          <a:p>
            <a:r>
              <a:rPr lang="fr-FR" sz="11500" dirty="0">
                <a:latin typeface="Impact" panose="020B0806030902050204" pitchFamily="34" charset="0"/>
                <a:cs typeface="Arial" panose="020B0604020202020204" pitchFamily="34" charset="0"/>
              </a:rPr>
              <a:t>10</a:t>
            </a:r>
          </a:p>
        </p:txBody>
      </p:sp>
      <p:sp>
        <p:nvSpPr>
          <p:cNvPr id="14" name="Titre 1"/>
          <p:cNvSpPr>
            <a:spLocks noGrp="1"/>
          </p:cNvSpPr>
          <p:nvPr>
            <p:ph type="ctrTitle" hasCustomPrompt="1"/>
          </p:nvPr>
        </p:nvSpPr>
        <p:spPr>
          <a:xfrm>
            <a:off x="4953000" y="837059"/>
            <a:ext cx="4617516" cy="575717"/>
          </a:xfrm>
          <a:prstGeom prst="rect">
            <a:avLst/>
          </a:prstGeom>
        </p:spPr>
        <p:txBody>
          <a:bodyPr anchor="b">
            <a:noAutofit/>
          </a:bodyPr>
          <a:lstStyle>
            <a:lvl1pPr algn="r">
              <a:defRPr sz="2400" b="1">
                <a:solidFill>
                  <a:schemeClr val="bg1"/>
                </a:solidFill>
                <a:latin typeface="+mn-lt"/>
              </a:defRPr>
            </a:lvl1pPr>
          </a:lstStyle>
          <a:p>
            <a:r>
              <a:rPr lang="fr-FR" dirty="0"/>
              <a:t>LE TITRE DE L’ÉTUDE</a:t>
            </a:r>
          </a:p>
        </p:txBody>
      </p:sp>
    </p:spTree>
    <p:extLst>
      <p:ext uri="{BB962C8B-B14F-4D97-AF65-F5344CB8AC3E}">
        <p14:creationId xmlns:p14="http://schemas.microsoft.com/office/powerpoint/2010/main" val="38269447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8416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u Quanti INDIVIDUS">
    <p:spTree>
      <p:nvGrpSpPr>
        <p:cNvPr id="1" name=""/>
        <p:cNvGrpSpPr/>
        <p:nvPr/>
      </p:nvGrpSpPr>
      <p:grpSpPr>
        <a:xfrm>
          <a:off x="0" y="0"/>
          <a:ext cx="0" cy="0"/>
          <a:chOff x="0" y="0"/>
          <a:chExt cx="0" cy="0"/>
        </a:xfrm>
      </p:grpSpPr>
      <p:grpSp>
        <p:nvGrpSpPr>
          <p:cNvPr id="7" name="Groupe 6"/>
          <p:cNvGrpSpPr/>
          <p:nvPr userDrawn="1"/>
        </p:nvGrpSpPr>
        <p:grpSpPr>
          <a:xfrm>
            <a:off x="8769424" y="705128"/>
            <a:ext cx="942246" cy="637880"/>
            <a:chOff x="8769424" y="705128"/>
            <a:chExt cx="942246" cy="637880"/>
          </a:xfrm>
        </p:grpSpPr>
        <p:pic>
          <p:nvPicPr>
            <p:cNvPr id="18" name="Espace réservé du contenu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57456" y="705128"/>
              <a:ext cx="523381" cy="491500"/>
            </a:xfrm>
            <a:prstGeom prst="rect">
              <a:avLst/>
            </a:prstGeom>
          </p:spPr>
        </p:pic>
        <p:sp>
          <p:nvSpPr>
            <p:cNvPr id="15" name="Rectangle 14"/>
            <p:cNvSpPr/>
            <p:nvPr userDrawn="1"/>
          </p:nvSpPr>
          <p:spPr>
            <a:xfrm>
              <a:off x="8841512" y="1052736"/>
              <a:ext cx="720000" cy="144000"/>
            </a:xfrm>
            <a:prstGeom prst="rect">
              <a:avLst/>
            </a:prstGeom>
            <a:solidFill>
              <a:srgbClr val="13A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userDrawn="1"/>
          </p:nvSpPr>
          <p:spPr>
            <a:xfrm>
              <a:off x="8769424" y="1127564"/>
              <a:ext cx="942246" cy="215444"/>
            </a:xfrm>
            <a:prstGeom prst="rect">
              <a:avLst/>
            </a:prstGeom>
            <a:noFill/>
          </p:spPr>
          <p:txBody>
            <a:bodyPr wrap="none" rtlCol="0">
              <a:spAutoFit/>
            </a:bodyPr>
            <a:lstStyle/>
            <a:p>
              <a:r>
                <a:rPr lang="fr-FR" sz="800" b="1" spc="330" baseline="0" dirty="0">
                  <a:solidFill>
                    <a:srgbClr val="13AFB7"/>
                  </a:solidFill>
                </a:rPr>
                <a:t>individus</a:t>
              </a:r>
            </a:p>
          </p:txBody>
        </p:sp>
      </p:grpSp>
      <p:sp>
        <p:nvSpPr>
          <p:cNvPr id="21" name="Rectangle 20"/>
          <p:cNvSpPr/>
          <p:nvPr userDrawn="1"/>
        </p:nvSpPr>
        <p:spPr>
          <a:xfrm>
            <a:off x="9633520" y="6588000"/>
            <a:ext cx="272480" cy="28800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hasCustomPrompt="1"/>
          </p:nvPr>
        </p:nvSpPr>
        <p:spPr>
          <a:xfrm>
            <a:off x="992560" y="286152"/>
            <a:ext cx="8543925" cy="566706"/>
          </a:xfrm>
          <a:prstGeom prst="rect">
            <a:avLst/>
          </a:prstGeom>
        </p:spPr>
        <p:txBody>
          <a:bodyPr wrap="square" anchor="ctr"/>
          <a:lstStyle>
            <a:lvl1pPr>
              <a:defRPr sz="2800" b="1" baseline="0">
                <a:latin typeface="+mn-lt"/>
              </a:defRPr>
            </a:lvl1pPr>
          </a:lstStyle>
          <a:p>
            <a:r>
              <a:rPr lang="fr-FR" dirty="0"/>
              <a:t>Titre </a:t>
            </a:r>
            <a:r>
              <a:rPr lang="fr-FR" dirty="0" err="1"/>
              <a:t>storytelling</a:t>
            </a:r>
            <a:r>
              <a:rPr lang="fr-FR" dirty="0"/>
              <a:t> du slide</a:t>
            </a:r>
          </a:p>
        </p:txBody>
      </p:sp>
      <p:sp>
        <p:nvSpPr>
          <p:cNvPr id="3" name="Espace réservé du contenu 2"/>
          <p:cNvSpPr>
            <a:spLocks noGrp="1"/>
          </p:cNvSpPr>
          <p:nvPr>
            <p:ph idx="1" hasCustomPrompt="1"/>
          </p:nvPr>
        </p:nvSpPr>
        <p:spPr>
          <a:xfrm>
            <a:off x="488503" y="1700808"/>
            <a:ext cx="9047609" cy="4476155"/>
          </a:xfrm>
          <a:prstGeom prst="rect">
            <a:avLst/>
          </a:prstGeom>
        </p:spPr>
        <p:txBody>
          <a:bodyPr/>
          <a:lstStyle>
            <a:lvl1pPr algn="just">
              <a:buClr>
                <a:srgbClr val="C00000"/>
              </a:buClr>
              <a:buSzPct val="115000"/>
              <a:defRPr sz="1800" baseline="0"/>
            </a:lvl1pPr>
            <a:lvl2pPr marL="450850" indent="-228600" algn="just">
              <a:buClr>
                <a:srgbClr val="C00000"/>
              </a:buClr>
              <a:buSzPct val="80000"/>
              <a:buFont typeface="Champagne &amp; Limousines" panose="020B0502020202020204" pitchFamily="34" charset="0"/>
              <a:buChar char="►"/>
              <a:defRPr sz="1600"/>
            </a:lvl2pPr>
            <a:lvl3pPr marL="715963" indent="-228600" algn="just">
              <a:buClr>
                <a:srgbClr val="F17D77"/>
              </a:buClr>
              <a:buSzPct val="80000"/>
              <a:buFont typeface="Webdings" panose="05030102010509060703" pitchFamily="18" charset="2"/>
              <a:buChar char="8"/>
              <a:defRPr sz="1400"/>
            </a:lvl3pPr>
            <a:lvl4pPr marL="981075" indent="-228600" algn="just" defTabSz="981075">
              <a:buClr>
                <a:srgbClr val="C00000"/>
              </a:buClr>
              <a:buFont typeface="Calibri" panose="020F0502020204030204" pitchFamily="34" charset="0"/>
              <a:buChar char="-"/>
              <a:defRPr sz="1200"/>
            </a:lvl4pPr>
            <a:lvl5pPr algn="just">
              <a:defRPr/>
            </a:lvl5pPr>
          </a:lstStyle>
          <a:p>
            <a:pPr lvl="0"/>
            <a:r>
              <a:rPr lang="fr-FR" dirty="0"/>
              <a:t>Texte premier niveau</a:t>
            </a:r>
          </a:p>
          <a:p>
            <a:pPr lvl="1"/>
            <a:r>
              <a:rPr lang="fr-FR" dirty="0"/>
              <a:t>Deuxième niveau</a:t>
            </a:r>
          </a:p>
          <a:p>
            <a:pPr lvl="2"/>
            <a:r>
              <a:rPr lang="fr-FR" dirty="0"/>
              <a:t>Troisième niveau</a:t>
            </a:r>
          </a:p>
          <a:p>
            <a:pPr lvl="3"/>
            <a:r>
              <a:rPr lang="fr-FR" dirty="0"/>
              <a:t>Quatrième niveau</a:t>
            </a:r>
          </a:p>
        </p:txBody>
      </p:sp>
      <p:sp>
        <p:nvSpPr>
          <p:cNvPr id="6" name="Espace réservé du numéro de diapositive 5"/>
          <p:cNvSpPr>
            <a:spLocks noGrp="1"/>
          </p:cNvSpPr>
          <p:nvPr>
            <p:ph type="sldNum" sz="quarter" idx="12"/>
          </p:nvPr>
        </p:nvSpPr>
        <p:spPr>
          <a:xfrm>
            <a:off x="9649072" y="6588000"/>
            <a:ext cx="256928" cy="276902"/>
          </a:xfrm>
          <a:prstGeom prst="rect">
            <a:avLst/>
          </a:prstGeom>
        </p:spPr>
        <p:txBody>
          <a:bodyPr lIns="0" tIns="0" rIns="0" bIns="0" anchor="ctr" anchorCtr="0">
            <a:normAutofit/>
          </a:bodyPr>
          <a:lstStyle>
            <a:lvl1pPr algn="ctr">
              <a:defRPr sz="1050">
                <a:solidFill>
                  <a:schemeClr val="bg1"/>
                </a:solidFill>
                <a:latin typeface="Arial Black" panose="020B0A04020102020204" pitchFamily="34" charset="0"/>
              </a:defRPr>
            </a:lvl1pPr>
          </a:lstStyle>
          <a:p>
            <a:fld id="{05228C91-FD52-4765-8EBF-E153C8550D56}" type="slidenum">
              <a:rPr lang="fr-FR" smtClean="0"/>
              <a:pPr/>
              <a:t>‹N°›</a:t>
            </a:fld>
            <a:endParaRPr lang="fr-FR" dirty="0"/>
          </a:p>
        </p:txBody>
      </p:sp>
      <p:sp>
        <p:nvSpPr>
          <p:cNvPr id="8" name="Espace réservé du texte 7"/>
          <p:cNvSpPr>
            <a:spLocks noGrp="1"/>
          </p:cNvSpPr>
          <p:nvPr>
            <p:ph type="body" sz="quarter" idx="13" hasCustomPrompt="1"/>
          </p:nvPr>
        </p:nvSpPr>
        <p:spPr>
          <a:xfrm>
            <a:off x="992189" y="980728"/>
            <a:ext cx="7705228" cy="431800"/>
          </a:xfrm>
          <a:prstGeom prst="rect">
            <a:avLst/>
          </a:prstGeom>
        </p:spPr>
        <p:txBody>
          <a:bodyPr wrap="square"/>
          <a:lstStyle>
            <a:lvl1pPr marL="0" indent="0">
              <a:buNone/>
              <a:defRPr sz="1600" baseline="0">
                <a:solidFill>
                  <a:srgbClr val="13AFB7"/>
                </a:solidFill>
              </a:defRPr>
            </a:lvl1pPr>
            <a:lvl2pPr>
              <a:defRPr>
                <a:solidFill>
                  <a:srgbClr val="13AFB7"/>
                </a:solidFill>
              </a:defRPr>
            </a:lvl2pPr>
            <a:lvl3pPr>
              <a:defRPr>
                <a:solidFill>
                  <a:srgbClr val="13AFB7"/>
                </a:solidFill>
              </a:defRPr>
            </a:lvl3pPr>
            <a:lvl4pPr>
              <a:defRPr>
                <a:solidFill>
                  <a:srgbClr val="13AFB7"/>
                </a:solidFill>
              </a:defRPr>
            </a:lvl4pPr>
            <a:lvl5pPr>
              <a:defRPr>
                <a:solidFill>
                  <a:srgbClr val="13AFB7"/>
                </a:solidFill>
              </a:defRPr>
            </a:lvl5pPr>
          </a:lstStyle>
          <a:p>
            <a:pPr lvl="0"/>
            <a:r>
              <a:rPr lang="fr-FR" dirty="0"/>
              <a:t>Libellé de la question posée</a:t>
            </a:r>
          </a:p>
        </p:txBody>
      </p:sp>
      <p:cxnSp>
        <p:nvCxnSpPr>
          <p:cNvPr id="11" name="Connecteur droit 10"/>
          <p:cNvCxnSpPr/>
          <p:nvPr userDrawn="1"/>
        </p:nvCxnSpPr>
        <p:spPr>
          <a:xfrm>
            <a:off x="9633520" y="6624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Espace réservé du texte 19"/>
          <p:cNvSpPr>
            <a:spLocks noGrp="1"/>
          </p:cNvSpPr>
          <p:nvPr>
            <p:ph type="body" sz="quarter" idx="15" hasCustomPrompt="1"/>
          </p:nvPr>
        </p:nvSpPr>
        <p:spPr>
          <a:xfrm>
            <a:off x="8840788" y="1052513"/>
            <a:ext cx="720725" cy="144462"/>
          </a:xfrm>
          <a:prstGeom prst="rect">
            <a:avLst/>
          </a:prstGeom>
        </p:spPr>
        <p:txBody>
          <a:bodyPr anchor="ctr"/>
          <a:lstStyle>
            <a:lvl1pPr marL="0" indent="0" algn="r">
              <a:buNone/>
              <a:defRPr sz="1000" b="1">
                <a:solidFill>
                  <a:schemeClr val="bg1"/>
                </a:solidFill>
              </a:defRPr>
            </a:lvl1pPr>
            <a:lvl2pPr>
              <a:defRPr sz="1000"/>
            </a:lvl2pPr>
            <a:lvl3pPr>
              <a:defRPr sz="1000"/>
            </a:lvl3pPr>
            <a:lvl4pPr>
              <a:defRPr sz="1000"/>
            </a:lvl4pPr>
            <a:lvl5pPr>
              <a:defRPr sz="1000"/>
            </a:lvl5pPr>
          </a:lstStyle>
          <a:p>
            <a:pPr lvl="0"/>
            <a:r>
              <a:rPr lang="fr-FR" dirty="0"/>
              <a:t>Base</a:t>
            </a:r>
          </a:p>
        </p:txBody>
      </p:sp>
    </p:spTree>
    <p:extLst>
      <p:ext uri="{BB962C8B-B14F-4D97-AF65-F5344CB8AC3E}">
        <p14:creationId xmlns:p14="http://schemas.microsoft.com/office/powerpoint/2010/main" val="1915620892"/>
      </p:ext>
    </p:extLst>
  </p:cSld>
  <p:clrMapOvr>
    <a:masterClrMapping/>
  </p:clrMapOvr>
  <p:hf hdr="0" ftr="0"/>
  <p:extLst mod="1">
    <p:ext uri="{DCECCB84-F9BA-43D5-87BE-67443E8EF086}">
      <p15:sldGuideLst xmlns:p15="http://schemas.microsoft.com/office/powerpoint/2012/main">
        <p15:guide id="1" orient="horz" pos="4247" userDrawn="1">
          <p15:clr>
            <a:srgbClr val="FBAE40"/>
          </p15:clr>
        </p15:guide>
        <p15:guide id="2" pos="398"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u Quanti ENTREPRISES">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88776" y="715521"/>
            <a:ext cx="372736" cy="380667"/>
          </a:xfrm>
          <a:prstGeom prst="rect">
            <a:avLst/>
          </a:prstGeom>
        </p:spPr>
      </p:pic>
      <p:grpSp>
        <p:nvGrpSpPr>
          <p:cNvPr id="7" name="Groupe 6"/>
          <p:cNvGrpSpPr/>
          <p:nvPr userDrawn="1"/>
        </p:nvGrpSpPr>
        <p:grpSpPr>
          <a:xfrm>
            <a:off x="8769424" y="1052736"/>
            <a:ext cx="933589" cy="290272"/>
            <a:chOff x="8769424" y="1052736"/>
            <a:chExt cx="933589" cy="290272"/>
          </a:xfrm>
        </p:grpSpPr>
        <p:sp>
          <p:nvSpPr>
            <p:cNvPr id="15" name="Rectangle 14"/>
            <p:cNvSpPr/>
            <p:nvPr userDrawn="1"/>
          </p:nvSpPr>
          <p:spPr>
            <a:xfrm>
              <a:off x="8841512" y="1052736"/>
              <a:ext cx="720000" cy="144000"/>
            </a:xfrm>
            <a:prstGeom prst="rect">
              <a:avLst/>
            </a:prstGeom>
            <a:solidFill>
              <a:srgbClr val="13A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userDrawn="1"/>
          </p:nvSpPr>
          <p:spPr>
            <a:xfrm>
              <a:off x="8769424" y="1127564"/>
              <a:ext cx="933589" cy="215444"/>
            </a:xfrm>
            <a:prstGeom prst="rect">
              <a:avLst/>
            </a:prstGeom>
            <a:noFill/>
          </p:spPr>
          <p:txBody>
            <a:bodyPr wrap="none" rtlCol="0">
              <a:spAutoFit/>
            </a:bodyPr>
            <a:lstStyle/>
            <a:p>
              <a:r>
                <a:rPr lang="fr-FR" sz="800" b="1" spc="190" baseline="0" dirty="0">
                  <a:solidFill>
                    <a:srgbClr val="13AFB7"/>
                  </a:solidFill>
                </a:rPr>
                <a:t>entreprises</a:t>
              </a:r>
            </a:p>
          </p:txBody>
        </p:sp>
      </p:grpSp>
      <p:sp>
        <p:nvSpPr>
          <p:cNvPr id="21" name="Rectangle 20"/>
          <p:cNvSpPr/>
          <p:nvPr userDrawn="1"/>
        </p:nvSpPr>
        <p:spPr>
          <a:xfrm>
            <a:off x="9633520" y="6588000"/>
            <a:ext cx="272480" cy="28800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hasCustomPrompt="1"/>
          </p:nvPr>
        </p:nvSpPr>
        <p:spPr>
          <a:xfrm>
            <a:off x="992560" y="286152"/>
            <a:ext cx="8543925" cy="566706"/>
          </a:xfrm>
          <a:prstGeom prst="rect">
            <a:avLst/>
          </a:prstGeom>
        </p:spPr>
        <p:txBody>
          <a:bodyPr wrap="square" anchor="ctr"/>
          <a:lstStyle>
            <a:lvl1pPr>
              <a:defRPr sz="2800" b="1" baseline="0">
                <a:latin typeface="+mn-lt"/>
              </a:defRPr>
            </a:lvl1pPr>
          </a:lstStyle>
          <a:p>
            <a:r>
              <a:rPr lang="fr-FR" dirty="0"/>
              <a:t>Titre </a:t>
            </a:r>
            <a:r>
              <a:rPr lang="fr-FR" dirty="0" err="1"/>
              <a:t>storytelling</a:t>
            </a:r>
            <a:r>
              <a:rPr lang="fr-FR" dirty="0"/>
              <a:t> du slide</a:t>
            </a:r>
          </a:p>
        </p:txBody>
      </p:sp>
      <p:sp>
        <p:nvSpPr>
          <p:cNvPr id="3" name="Espace réservé du contenu 2"/>
          <p:cNvSpPr>
            <a:spLocks noGrp="1"/>
          </p:cNvSpPr>
          <p:nvPr>
            <p:ph idx="1" hasCustomPrompt="1"/>
          </p:nvPr>
        </p:nvSpPr>
        <p:spPr>
          <a:xfrm>
            <a:off x="488503" y="1700808"/>
            <a:ext cx="9047609" cy="4476155"/>
          </a:xfrm>
          <a:prstGeom prst="rect">
            <a:avLst/>
          </a:prstGeom>
        </p:spPr>
        <p:txBody>
          <a:bodyPr/>
          <a:lstStyle>
            <a:lvl1pPr algn="just">
              <a:buClr>
                <a:srgbClr val="C00000"/>
              </a:buClr>
              <a:buSzPct val="115000"/>
              <a:defRPr sz="1800" baseline="0"/>
            </a:lvl1pPr>
            <a:lvl2pPr marL="450850" indent="-228600" algn="just">
              <a:buClr>
                <a:srgbClr val="C00000"/>
              </a:buClr>
              <a:buSzPct val="80000"/>
              <a:buFont typeface="Champagne &amp; Limousines" panose="020B0502020202020204" pitchFamily="34" charset="0"/>
              <a:buChar char="►"/>
              <a:defRPr sz="1600"/>
            </a:lvl2pPr>
            <a:lvl3pPr marL="715963" indent="-228600" algn="just">
              <a:buClr>
                <a:srgbClr val="F17D77"/>
              </a:buClr>
              <a:buSzPct val="80000"/>
              <a:buFont typeface="Webdings" panose="05030102010509060703" pitchFamily="18" charset="2"/>
              <a:buChar char="8"/>
              <a:defRPr sz="1400"/>
            </a:lvl3pPr>
            <a:lvl4pPr marL="981075" indent="-228600" algn="just" defTabSz="981075">
              <a:buClr>
                <a:srgbClr val="C00000"/>
              </a:buClr>
              <a:buFont typeface="Calibri" panose="020F0502020204030204" pitchFamily="34" charset="0"/>
              <a:buChar char="-"/>
              <a:defRPr sz="1200"/>
            </a:lvl4pPr>
            <a:lvl5pPr algn="just">
              <a:defRPr/>
            </a:lvl5pPr>
          </a:lstStyle>
          <a:p>
            <a:pPr lvl="0"/>
            <a:r>
              <a:rPr lang="fr-FR" dirty="0"/>
              <a:t>Texte premier niveau</a:t>
            </a:r>
          </a:p>
          <a:p>
            <a:pPr lvl="1"/>
            <a:r>
              <a:rPr lang="fr-FR" dirty="0"/>
              <a:t>Deuxième niveau</a:t>
            </a:r>
          </a:p>
          <a:p>
            <a:pPr lvl="2"/>
            <a:r>
              <a:rPr lang="fr-FR" dirty="0"/>
              <a:t>Troisième niveau</a:t>
            </a:r>
          </a:p>
          <a:p>
            <a:pPr lvl="3"/>
            <a:r>
              <a:rPr lang="fr-FR" dirty="0"/>
              <a:t>Quatrième niveau</a:t>
            </a:r>
          </a:p>
        </p:txBody>
      </p:sp>
      <p:sp>
        <p:nvSpPr>
          <p:cNvPr id="8" name="Espace réservé du texte 7"/>
          <p:cNvSpPr>
            <a:spLocks noGrp="1"/>
          </p:cNvSpPr>
          <p:nvPr>
            <p:ph type="body" sz="quarter" idx="13" hasCustomPrompt="1"/>
          </p:nvPr>
        </p:nvSpPr>
        <p:spPr>
          <a:xfrm>
            <a:off x="992189" y="980728"/>
            <a:ext cx="7705228" cy="431800"/>
          </a:xfrm>
          <a:prstGeom prst="rect">
            <a:avLst/>
          </a:prstGeom>
        </p:spPr>
        <p:txBody>
          <a:bodyPr wrap="square"/>
          <a:lstStyle>
            <a:lvl1pPr marL="0" indent="0">
              <a:buNone/>
              <a:defRPr sz="1600" baseline="0">
                <a:solidFill>
                  <a:srgbClr val="13AFB7"/>
                </a:solidFill>
              </a:defRPr>
            </a:lvl1pPr>
            <a:lvl2pPr>
              <a:defRPr>
                <a:solidFill>
                  <a:srgbClr val="13AFB7"/>
                </a:solidFill>
              </a:defRPr>
            </a:lvl2pPr>
            <a:lvl3pPr>
              <a:defRPr>
                <a:solidFill>
                  <a:srgbClr val="13AFB7"/>
                </a:solidFill>
              </a:defRPr>
            </a:lvl3pPr>
            <a:lvl4pPr>
              <a:defRPr>
                <a:solidFill>
                  <a:srgbClr val="13AFB7"/>
                </a:solidFill>
              </a:defRPr>
            </a:lvl4pPr>
            <a:lvl5pPr>
              <a:defRPr>
                <a:solidFill>
                  <a:srgbClr val="13AFB7"/>
                </a:solidFill>
              </a:defRPr>
            </a:lvl5pPr>
          </a:lstStyle>
          <a:p>
            <a:pPr lvl="0"/>
            <a:r>
              <a:rPr lang="fr-FR" dirty="0"/>
              <a:t>Libellé de la question posée</a:t>
            </a:r>
          </a:p>
        </p:txBody>
      </p:sp>
      <p:cxnSp>
        <p:nvCxnSpPr>
          <p:cNvPr id="11" name="Connecteur droit 10"/>
          <p:cNvCxnSpPr/>
          <p:nvPr userDrawn="1"/>
        </p:nvCxnSpPr>
        <p:spPr>
          <a:xfrm>
            <a:off x="9633520" y="6624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Espace réservé du texte 19"/>
          <p:cNvSpPr>
            <a:spLocks noGrp="1"/>
          </p:cNvSpPr>
          <p:nvPr>
            <p:ph type="body" sz="quarter" idx="15" hasCustomPrompt="1"/>
          </p:nvPr>
        </p:nvSpPr>
        <p:spPr>
          <a:xfrm>
            <a:off x="8840788" y="1052513"/>
            <a:ext cx="720725" cy="144462"/>
          </a:xfrm>
          <a:prstGeom prst="rect">
            <a:avLst/>
          </a:prstGeom>
        </p:spPr>
        <p:txBody>
          <a:bodyPr anchor="ctr"/>
          <a:lstStyle>
            <a:lvl1pPr marL="0" indent="0" algn="r">
              <a:buNone/>
              <a:defRPr sz="1000" b="1">
                <a:solidFill>
                  <a:schemeClr val="bg1"/>
                </a:solidFill>
              </a:defRPr>
            </a:lvl1pPr>
            <a:lvl2pPr>
              <a:defRPr sz="1000"/>
            </a:lvl2pPr>
            <a:lvl3pPr>
              <a:defRPr sz="1000"/>
            </a:lvl3pPr>
            <a:lvl4pPr>
              <a:defRPr sz="1000"/>
            </a:lvl4pPr>
            <a:lvl5pPr>
              <a:defRPr sz="1000"/>
            </a:lvl5pPr>
          </a:lstStyle>
          <a:p>
            <a:pPr lvl="0"/>
            <a:r>
              <a:rPr lang="fr-FR" dirty="0"/>
              <a:t>Base</a:t>
            </a:r>
          </a:p>
        </p:txBody>
      </p:sp>
      <p:sp>
        <p:nvSpPr>
          <p:cNvPr id="19" name="Espace réservé du numéro de diapositive 5"/>
          <p:cNvSpPr>
            <a:spLocks noGrp="1"/>
          </p:cNvSpPr>
          <p:nvPr>
            <p:ph type="sldNum" sz="quarter" idx="12"/>
          </p:nvPr>
        </p:nvSpPr>
        <p:spPr>
          <a:xfrm>
            <a:off x="9649072" y="6588000"/>
            <a:ext cx="256928" cy="276902"/>
          </a:xfrm>
          <a:prstGeom prst="rect">
            <a:avLst/>
          </a:prstGeom>
        </p:spPr>
        <p:txBody>
          <a:bodyPr lIns="0" tIns="0" rIns="0" bIns="0" anchor="ctr" anchorCtr="0">
            <a:normAutofit/>
          </a:bodyPr>
          <a:lstStyle>
            <a:lvl1pPr algn="ctr">
              <a:defRPr sz="1050">
                <a:solidFill>
                  <a:schemeClr val="bg1"/>
                </a:solidFill>
                <a:latin typeface="Arial Black" panose="020B0A04020102020204" pitchFamily="34" charset="0"/>
              </a:defRPr>
            </a:lvl1pPr>
          </a:lstStyle>
          <a:p>
            <a:fld id="{05228C91-FD52-4765-8EBF-E153C8550D56}" type="slidenum">
              <a:rPr lang="fr-FR" smtClean="0"/>
              <a:pPr/>
              <a:t>‹N°›</a:t>
            </a:fld>
            <a:endParaRPr lang="fr-FR" dirty="0"/>
          </a:p>
        </p:txBody>
      </p:sp>
    </p:spTree>
    <p:extLst>
      <p:ext uri="{BB962C8B-B14F-4D97-AF65-F5344CB8AC3E}">
        <p14:creationId xmlns:p14="http://schemas.microsoft.com/office/powerpoint/2010/main" val="799571824"/>
      </p:ext>
    </p:extLst>
  </p:cSld>
  <p:clrMapOvr>
    <a:masterClrMapping/>
  </p:clrMapOvr>
  <p:extLst mod="1">
    <p:ext uri="{DCECCB84-F9BA-43D5-87BE-67443E8EF086}">
      <p15:sldGuideLst xmlns:p15="http://schemas.microsoft.com/office/powerpoint/2012/main">
        <p15:guide id="1" orient="horz" pos="4247">
          <p15:clr>
            <a:srgbClr val="FBAE40"/>
          </p15:clr>
        </p15:guide>
        <p15:guide id="2" pos="39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u LIBRE">
    <p:spTree>
      <p:nvGrpSpPr>
        <p:cNvPr id="1" name=""/>
        <p:cNvGrpSpPr/>
        <p:nvPr/>
      </p:nvGrpSpPr>
      <p:grpSpPr>
        <a:xfrm>
          <a:off x="0" y="0"/>
          <a:ext cx="0" cy="0"/>
          <a:chOff x="0" y="0"/>
          <a:chExt cx="0" cy="0"/>
        </a:xfrm>
      </p:grpSpPr>
      <p:sp>
        <p:nvSpPr>
          <p:cNvPr id="21" name="Rectangle 20"/>
          <p:cNvSpPr/>
          <p:nvPr userDrawn="1"/>
        </p:nvSpPr>
        <p:spPr>
          <a:xfrm>
            <a:off x="9633520" y="6588000"/>
            <a:ext cx="272480" cy="28800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hasCustomPrompt="1"/>
          </p:nvPr>
        </p:nvSpPr>
        <p:spPr>
          <a:xfrm>
            <a:off x="992560" y="286152"/>
            <a:ext cx="8543925" cy="566706"/>
          </a:xfrm>
          <a:prstGeom prst="rect">
            <a:avLst/>
          </a:prstGeom>
        </p:spPr>
        <p:txBody>
          <a:bodyPr wrap="square" anchor="ctr"/>
          <a:lstStyle>
            <a:lvl1pPr>
              <a:defRPr sz="2800" b="1" baseline="0">
                <a:latin typeface="+mn-lt"/>
              </a:defRPr>
            </a:lvl1pPr>
          </a:lstStyle>
          <a:p>
            <a:r>
              <a:rPr lang="fr-FR" dirty="0"/>
              <a:t>Titre </a:t>
            </a:r>
            <a:r>
              <a:rPr lang="fr-FR" dirty="0" err="1"/>
              <a:t>storytelling</a:t>
            </a:r>
            <a:r>
              <a:rPr lang="fr-FR" dirty="0"/>
              <a:t> du slide</a:t>
            </a:r>
          </a:p>
        </p:txBody>
      </p:sp>
      <p:sp>
        <p:nvSpPr>
          <p:cNvPr id="3" name="Espace réservé du contenu 2"/>
          <p:cNvSpPr>
            <a:spLocks noGrp="1"/>
          </p:cNvSpPr>
          <p:nvPr>
            <p:ph idx="1" hasCustomPrompt="1"/>
          </p:nvPr>
        </p:nvSpPr>
        <p:spPr>
          <a:xfrm>
            <a:off x="488503" y="1700808"/>
            <a:ext cx="9047609" cy="4476155"/>
          </a:xfrm>
          <a:prstGeom prst="rect">
            <a:avLst/>
          </a:prstGeom>
        </p:spPr>
        <p:txBody>
          <a:bodyPr/>
          <a:lstStyle>
            <a:lvl1pPr algn="just">
              <a:buClr>
                <a:srgbClr val="C00000"/>
              </a:buClr>
              <a:buSzPct val="115000"/>
              <a:defRPr sz="1800" baseline="0"/>
            </a:lvl1pPr>
            <a:lvl2pPr marL="450850" indent="-228600" algn="just">
              <a:buClr>
                <a:srgbClr val="C00000"/>
              </a:buClr>
              <a:buSzPct val="80000"/>
              <a:buFont typeface="Champagne &amp; Limousines" panose="020B0502020202020204" pitchFamily="34" charset="0"/>
              <a:buChar char="►"/>
              <a:defRPr sz="1600"/>
            </a:lvl2pPr>
            <a:lvl3pPr marL="715963" indent="-228600" algn="just">
              <a:buClr>
                <a:srgbClr val="F17D77"/>
              </a:buClr>
              <a:buSzPct val="80000"/>
              <a:buFont typeface="Webdings" panose="05030102010509060703" pitchFamily="18" charset="2"/>
              <a:buChar char="8"/>
              <a:defRPr sz="1400"/>
            </a:lvl3pPr>
            <a:lvl4pPr marL="981075" indent="-228600" algn="just" defTabSz="981075">
              <a:buClr>
                <a:srgbClr val="C00000"/>
              </a:buClr>
              <a:buFont typeface="Calibri" panose="020F0502020204030204" pitchFamily="34" charset="0"/>
              <a:buChar char="-"/>
              <a:defRPr sz="1200"/>
            </a:lvl4pPr>
            <a:lvl5pPr algn="just">
              <a:defRPr/>
            </a:lvl5pPr>
          </a:lstStyle>
          <a:p>
            <a:pPr lvl="0"/>
            <a:r>
              <a:rPr lang="fr-FR" dirty="0"/>
              <a:t>Texte premier niveau</a:t>
            </a:r>
          </a:p>
          <a:p>
            <a:pPr lvl="1"/>
            <a:r>
              <a:rPr lang="fr-FR" dirty="0"/>
              <a:t>Deuxième niveau</a:t>
            </a:r>
          </a:p>
          <a:p>
            <a:pPr lvl="2"/>
            <a:r>
              <a:rPr lang="fr-FR" dirty="0"/>
              <a:t>Troisième niveau</a:t>
            </a:r>
          </a:p>
          <a:p>
            <a:pPr lvl="3"/>
            <a:r>
              <a:rPr lang="fr-FR" dirty="0"/>
              <a:t>Quatrième niveau</a:t>
            </a:r>
          </a:p>
        </p:txBody>
      </p:sp>
      <p:sp>
        <p:nvSpPr>
          <p:cNvPr id="8" name="Espace réservé du texte 7"/>
          <p:cNvSpPr>
            <a:spLocks noGrp="1"/>
          </p:cNvSpPr>
          <p:nvPr>
            <p:ph type="body" sz="quarter" idx="13" hasCustomPrompt="1"/>
          </p:nvPr>
        </p:nvSpPr>
        <p:spPr>
          <a:xfrm>
            <a:off x="992189" y="980728"/>
            <a:ext cx="7705228" cy="431800"/>
          </a:xfrm>
          <a:prstGeom prst="rect">
            <a:avLst/>
          </a:prstGeom>
        </p:spPr>
        <p:txBody>
          <a:bodyPr wrap="square"/>
          <a:lstStyle>
            <a:lvl1pPr marL="0" indent="0">
              <a:buNone/>
              <a:defRPr sz="1600" baseline="0">
                <a:solidFill>
                  <a:schemeClr val="tx1">
                    <a:lumMod val="65000"/>
                    <a:lumOff val="35000"/>
                  </a:schemeClr>
                </a:solidFill>
              </a:defRPr>
            </a:lvl1pPr>
            <a:lvl2pPr>
              <a:defRPr>
                <a:solidFill>
                  <a:srgbClr val="13AFB7"/>
                </a:solidFill>
              </a:defRPr>
            </a:lvl2pPr>
            <a:lvl3pPr>
              <a:defRPr>
                <a:solidFill>
                  <a:srgbClr val="13AFB7"/>
                </a:solidFill>
              </a:defRPr>
            </a:lvl3pPr>
            <a:lvl4pPr>
              <a:defRPr>
                <a:solidFill>
                  <a:srgbClr val="13AFB7"/>
                </a:solidFill>
              </a:defRPr>
            </a:lvl4pPr>
            <a:lvl5pPr>
              <a:defRPr>
                <a:solidFill>
                  <a:srgbClr val="13AFB7"/>
                </a:solidFill>
              </a:defRPr>
            </a:lvl5pPr>
          </a:lstStyle>
          <a:p>
            <a:pPr lvl="0"/>
            <a:r>
              <a:rPr lang="fr-FR" dirty="0"/>
              <a:t>Sous-titre éventuel</a:t>
            </a:r>
          </a:p>
        </p:txBody>
      </p:sp>
      <p:cxnSp>
        <p:nvCxnSpPr>
          <p:cNvPr id="11" name="Connecteur droit 10"/>
          <p:cNvCxnSpPr/>
          <p:nvPr userDrawn="1"/>
        </p:nvCxnSpPr>
        <p:spPr>
          <a:xfrm>
            <a:off x="9633520" y="6624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Espace réservé du numéro de diapositive 5"/>
          <p:cNvSpPr>
            <a:spLocks noGrp="1"/>
          </p:cNvSpPr>
          <p:nvPr>
            <p:ph type="sldNum" sz="quarter" idx="12"/>
          </p:nvPr>
        </p:nvSpPr>
        <p:spPr>
          <a:xfrm>
            <a:off x="9649072" y="6588000"/>
            <a:ext cx="256928" cy="276902"/>
          </a:xfrm>
          <a:prstGeom prst="rect">
            <a:avLst/>
          </a:prstGeom>
        </p:spPr>
        <p:txBody>
          <a:bodyPr lIns="0" tIns="0" rIns="0" bIns="0" anchor="ctr" anchorCtr="0">
            <a:normAutofit/>
          </a:bodyPr>
          <a:lstStyle>
            <a:lvl1pPr algn="ctr">
              <a:defRPr sz="1050">
                <a:solidFill>
                  <a:schemeClr val="bg1"/>
                </a:solidFill>
                <a:latin typeface="Arial Black" panose="020B0A04020102020204" pitchFamily="34" charset="0"/>
              </a:defRPr>
            </a:lvl1pPr>
          </a:lstStyle>
          <a:p>
            <a:fld id="{05228C91-FD52-4765-8EBF-E153C8550D56}" type="slidenum">
              <a:rPr lang="fr-FR" smtClean="0"/>
              <a:pPr/>
              <a:t>‹N°›</a:t>
            </a:fld>
            <a:endParaRPr lang="fr-FR" dirty="0"/>
          </a:p>
        </p:txBody>
      </p:sp>
    </p:spTree>
    <p:extLst>
      <p:ext uri="{BB962C8B-B14F-4D97-AF65-F5344CB8AC3E}">
        <p14:creationId xmlns:p14="http://schemas.microsoft.com/office/powerpoint/2010/main" val="3864016080"/>
      </p:ext>
    </p:extLst>
  </p:cSld>
  <p:clrMapOvr>
    <a:masterClrMapping/>
  </p:clrMapOvr>
  <p:extLst mod="1">
    <p:ext uri="{DCECCB84-F9BA-43D5-87BE-67443E8EF086}">
      <p15:sldGuideLst xmlns:p15="http://schemas.microsoft.com/office/powerpoint/2012/main">
        <p15:guide id="1" orient="horz" pos="4247">
          <p15:clr>
            <a:srgbClr val="FBAE40"/>
          </p15:clr>
        </p15:guide>
        <p15:guide id="2" pos="39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u LIBRE 2colonnes">
    <p:spTree>
      <p:nvGrpSpPr>
        <p:cNvPr id="1" name=""/>
        <p:cNvGrpSpPr/>
        <p:nvPr/>
      </p:nvGrpSpPr>
      <p:grpSpPr>
        <a:xfrm>
          <a:off x="0" y="0"/>
          <a:ext cx="0" cy="0"/>
          <a:chOff x="0" y="0"/>
          <a:chExt cx="0" cy="0"/>
        </a:xfrm>
      </p:grpSpPr>
      <p:sp>
        <p:nvSpPr>
          <p:cNvPr id="21" name="Rectangle 20"/>
          <p:cNvSpPr/>
          <p:nvPr userDrawn="1"/>
        </p:nvSpPr>
        <p:spPr>
          <a:xfrm>
            <a:off x="9633520" y="6588000"/>
            <a:ext cx="272480" cy="28800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hasCustomPrompt="1"/>
          </p:nvPr>
        </p:nvSpPr>
        <p:spPr>
          <a:xfrm>
            <a:off x="992560" y="286152"/>
            <a:ext cx="8543925" cy="566706"/>
          </a:xfrm>
          <a:prstGeom prst="rect">
            <a:avLst/>
          </a:prstGeom>
        </p:spPr>
        <p:txBody>
          <a:bodyPr wrap="square" anchor="ctr"/>
          <a:lstStyle>
            <a:lvl1pPr>
              <a:defRPr sz="2800" b="1" baseline="0">
                <a:latin typeface="+mn-lt"/>
              </a:defRPr>
            </a:lvl1pPr>
          </a:lstStyle>
          <a:p>
            <a:r>
              <a:rPr lang="fr-FR" dirty="0"/>
              <a:t>Titre </a:t>
            </a:r>
            <a:r>
              <a:rPr lang="fr-FR" dirty="0" err="1"/>
              <a:t>storytelling</a:t>
            </a:r>
            <a:r>
              <a:rPr lang="fr-FR" dirty="0"/>
              <a:t> du slide</a:t>
            </a:r>
          </a:p>
        </p:txBody>
      </p:sp>
      <p:sp>
        <p:nvSpPr>
          <p:cNvPr id="3" name="Espace réservé du contenu 2"/>
          <p:cNvSpPr>
            <a:spLocks noGrp="1"/>
          </p:cNvSpPr>
          <p:nvPr>
            <p:ph idx="1" hasCustomPrompt="1"/>
          </p:nvPr>
        </p:nvSpPr>
        <p:spPr>
          <a:xfrm>
            <a:off x="488503" y="1700808"/>
            <a:ext cx="4176465" cy="4476155"/>
          </a:xfrm>
          <a:prstGeom prst="rect">
            <a:avLst/>
          </a:prstGeom>
        </p:spPr>
        <p:txBody>
          <a:bodyPr/>
          <a:lstStyle>
            <a:lvl1pPr algn="just">
              <a:buClr>
                <a:srgbClr val="C00000"/>
              </a:buClr>
              <a:buSzPct val="115000"/>
              <a:defRPr sz="1800" baseline="0"/>
            </a:lvl1pPr>
            <a:lvl2pPr marL="450850" indent="-228600" algn="just">
              <a:buClr>
                <a:srgbClr val="C00000"/>
              </a:buClr>
              <a:buSzPct val="80000"/>
              <a:buFont typeface="Champagne &amp; Limousines" panose="020B0502020202020204" pitchFamily="34" charset="0"/>
              <a:buChar char="►"/>
              <a:defRPr sz="1600"/>
            </a:lvl2pPr>
            <a:lvl3pPr marL="715963" indent="-228600" algn="just">
              <a:buClr>
                <a:srgbClr val="F17D77"/>
              </a:buClr>
              <a:buSzPct val="80000"/>
              <a:buFont typeface="Webdings" panose="05030102010509060703" pitchFamily="18" charset="2"/>
              <a:buChar char="8"/>
              <a:defRPr sz="1400"/>
            </a:lvl3pPr>
            <a:lvl4pPr marL="981075" indent="-228600" algn="just" defTabSz="981075">
              <a:buClr>
                <a:srgbClr val="C00000"/>
              </a:buClr>
              <a:buFont typeface="Calibri" panose="020F0502020204030204" pitchFamily="34" charset="0"/>
              <a:buChar char="-"/>
              <a:defRPr sz="1200"/>
            </a:lvl4pPr>
            <a:lvl5pPr algn="just">
              <a:defRPr/>
            </a:lvl5pPr>
          </a:lstStyle>
          <a:p>
            <a:pPr lvl="0"/>
            <a:r>
              <a:rPr lang="fr-FR" dirty="0"/>
              <a:t>Texte premier niveau</a:t>
            </a:r>
          </a:p>
          <a:p>
            <a:pPr lvl="1"/>
            <a:r>
              <a:rPr lang="fr-FR" dirty="0"/>
              <a:t>Deuxième niveau</a:t>
            </a:r>
          </a:p>
          <a:p>
            <a:pPr lvl="2"/>
            <a:r>
              <a:rPr lang="fr-FR" dirty="0"/>
              <a:t>Troisième niveau</a:t>
            </a:r>
          </a:p>
          <a:p>
            <a:pPr lvl="3"/>
            <a:r>
              <a:rPr lang="fr-FR" dirty="0"/>
              <a:t>Quatrième niveau</a:t>
            </a:r>
          </a:p>
        </p:txBody>
      </p:sp>
      <p:sp>
        <p:nvSpPr>
          <p:cNvPr id="8" name="Espace réservé du texte 7"/>
          <p:cNvSpPr>
            <a:spLocks noGrp="1"/>
          </p:cNvSpPr>
          <p:nvPr>
            <p:ph type="body" sz="quarter" idx="13" hasCustomPrompt="1"/>
          </p:nvPr>
        </p:nvSpPr>
        <p:spPr>
          <a:xfrm>
            <a:off x="992189" y="980728"/>
            <a:ext cx="7705228" cy="431800"/>
          </a:xfrm>
          <a:prstGeom prst="rect">
            <a:avLst/>
          </a:prstGeom>
        </p:spPr>
        <p:txBody>
          <a:bodyPr wrap="square"/>
          <a:lstStyle>
            <a:lvl1pPr marL="0" indent="0">
              <a:buNone/>
              <a:defRPr sz="1600" baseline="0">
                <a:solidFill>
                  <a:schemeClr val="tx1">
                    <a:lumMod val="65000"/>
                    <a:lumOff val="35000"/>
                  </a:schemeClr>
                </a:solidFill>
              </a:defRPr>
            </a:lvl1pPr>
            <a:lvl2pPr>
              <a:defRPr>
                <a:solidFill>
                  <a:srgbClr val="13AFB7"/>
                </a:solidFill>
              </a:defRPr>
            </a:lvl2pPr>
            <a:lvl3pPr>
              <a:defRPr>
                <a:solidFill>
                  <a:srgbClr val="13AFB7"/>
                </a:solidFill>
              </a:defRPr>
            </a:lvl3pPr>
            <a:lvl4pPr>
              <a:defRPr>
                <a:solidFill>
                  <a:srgbClr val="13AFB7"/>
                </a:solidFill>
              </a:defRPr>
            </a:lvl4pPr>
            <a:lvl5pPr>
              <a:defRPr>
                <a:solidFill>
                  <a:srgbClr val="13AFB7"/>
                </a:solidFill>
              </a:defRPr>
            </a:lvl5pPr>
          </a:lstStyle>
          <a:p>
            <a:pPr lvl="0"/>
            <a:r>
              <a:rPr lang="fr-FR" dirty="0"/>
              <a:t>Sous-titre éventuel</a:t>
            </a:r>
          </a:p>
        </p:txBody>
      </p:sp>
      <p:cxnSp>
        <p:nvCxnSpPr>
          <p:cNvPr id="11" name="Connecteur droit 10"/>
          <p:cNvCxnSpPr/>
          <p:nvPr userDrawn="1"/>
        </p:nvCxnSpPr>
        <p:spPr>
          <a:xfrm>
            <a:off x="9633520" y="6624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contenu 2"/>
          <p:cNvSpPr>
            <a:spLocks noGrp="1"/>
          </p:cNvSpPr>
          <p:nvPr>
            <p:ph idx="15" hasCustomPrompt="1"/>
          </p:nvPr>
        </p:nvSpPr>
        <p:spPr>
          <a:xfrm>
            <a:off x="5264522" y="1700808"/>
            <a:ext cx="4176465" cy="4476155"/>
          </a:xfrm>
          <a:prstGeom prst="rect">
            <a:avLst/>
          </a:prstGeom>
        </p:spPr>
        <p:txBody>
          <a:bodyPr/>
          <a:lstStyle>
            <a:lvl1pPr algn="just">
              <a:buClr>
                <a:srgbClr val="C00000"/>
              </a:buClr>
              <a:buSzPct val="115000"/>
              <a:defRPr sz="1800" baseline="0"/>
            </a:lvl1pPr>
            <a:lvl2pPr marL="450850" indent="-228600" algn="just">
              <a:buClr>
                <a:srgbClr val="C00000"/>
              </a:buClr>
              <a:buSzPct val="80000"/>
              <a:buFont typeface="Champagne &amp; Limousines" panose="020B0502020202020204" pitchFamily="34" charset="0"/>
              <a:buChar char="►"/>
              <a:defRPr sz="1600"/>
            </a:lvl2pPr>
            <a:lvl3pPr marL="715963" indent="-228600" algn="just">
              <a:buClr>
                <a:srgbClr val="F17D77"/>
              </a:buClr>
              <a:buSzPct val="80000"/>
              <a:buFont typeface="Webdings" panose="05030102010509060703" pitchFamily="18" charset="2"/>
              <a:buChar char="8"/>
              <a:defRPr sz="1400"/>
            </a:lvl3pPr>
            <a:lvl4pPr marL="981075" indent="-228600" algn="just" defTabSz="981075">
              <a:buClr>
                <a:srgbClr val="C00000"/>
              </a:buClr>
              <a:buFont typeface="Calibri" panose="020F0502020204030204" pitchFamily="34" charset="0"/>
              <a:buChar char="-"/>
              <a:defRPr sz="1200"/>
            </a:lvl4pPr>
            <a:lvl5pPr algn="just">
              <a:defRPr/>
            </a:lvl5pPr>
          </a:lstStyle>
          <a:p>
            <a:pPr lvl="0"/>
            <a:r>
              <a:rPr lang="fr-FR" dirty="0"/>
              <a:t>Texte premier niveau</a:t>
            </a:r>
          </a:p>
          <a:p>
            <a:pPr lvl="1"/>
            <a:r>
              <a:rPr lang="fr-FR" dirty="0"/>
              <a:t>Deuxième niveau</a:t>
            </a:r>
          </a:p>
          <a:p>
            <a:pPr lvl="2"/>
            <a:r>
              <a:rPr lang="fr-FR" dirty="0"/>
              <a:t>Troisième niveau</a:t>
            </a:r>
          </a:p>
          <a:p>
            <a:pPr lvl="3"/>
            <a:r>
              <a:rPr lang="fr-FR" dirty="0"/>
              <a:t>Quatrième niveau</a:t>
            </a:r>
          </a:p>
        </p:txBody>
      </p:sp>
      <p:sp>
        <p:nvSpPr>
          <p:cNvPr id="15" name="Espace réservé du numéro de diapositive 5"/>
          <p:cNvSpPr>
            <a:spLocks noGrp="1"/>
          </p:cNvSpPr>
          <p:nvPr>
            <p:ph type="sldNum" sz="quarter" idx="12"/>
          </p:nvPr>
        </p:nvSpPr>
        <p:spPr>
          <a:xfrm>
            <a:off x="9649072" y="6588000"/>
            <a:ext cx="256928" cy="276902"/>
          </a:xfrm>
          <a:prstGeom prst="rect">
            <a:avLst/>
          </a:prstGeom>
        </p:spPr>
        <p:txBody>
          <a:bodyPr lIns="0" tIns="0" rIns="0" bIns="0" anchor="ctr" anchorCtr="0">
            <a:normAutofit/>
          </a:bodyPr>
          <a:lstStyle>
            <a:lvl1pPr algn="ctr">
              <a:defRPr sz="1050">
                <a:solidFill>
                  <a:schemeClr val="bg1"/>
                </a:solidFill>
                <a:latin typeface="Arial Black" panose="020B0A04020102020204" pitchFamily="34" charset="0"/>
              </a:defRPr>
            </a:lvl1pPr>
          </a:lstStyle>
          <a:p>
            <a:fld id="{05228C91-FD52-4765-8EBF-E153C8550D56}" type="slidenum">
              <a:rPr lang="fr-FR" smtClean="0"/>
              <a:pPr/>
              <a:t>‹N°›</a:t>
            </a:fld>
            <a:endParaRPr lang="fr-FR" dirty="0"/>
          </a:p>
        </p:txBody>
      </p:sp>
    </p:spTree>
    <p:extLst>
      <p:ext uri="{BB962C8B-B14F-4D97-AF65-F5344CB8AC3E}">
        <p14:creationId xmlns:p14="http://schemas.microsoft.com/office/powerpoint/2010/main" val="1255689663"/>
      </p:ext>
    </p:extLst>
  </p:cSld>
  <p:clrMapOvr>
    <a:masterClrMapping/>
  </p:clrMapOvr>
  <p:extLst mod="1">
    <p:ext uri="{DCECCB84-F9BA-43D5-87BE-67443E8EF086}">
      <p15:sldGuideLst xmlns:p15="http://schemas.microsoft.com/office/powerpoint/2012/main">
        <p15:guide id="1" orient="horz" pos="4247">
          <p15:clr>
            <a:srgbClr val="FBAE40"/>
          </p15:clr>
        </p15:guide>
        <p15:guide id="2" pos="39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u sans disposition">
    <p:spTree>
      <p:nvGrpSpPr>
        <p:cNvPr id="1" name=""/>
        <p:cNvGrpSpPr/>
        <p:nvPr/>
      </p:nvGrpSpPr>
      <p:grpSpPr>
        <a:xfrm>
          <a:off x="0" y="0"/>
          <a:ext cx="0" cy="0"/>
          <a:chOff x="0" y="0"/>
          <a:chExt cx="0" cy="0"/>
        </a:xfrm>
      </p:grpSpPr>
      <p:sp>
        <p:nvSpPr>
          <p:cNvPr id="21" name="Rectangle 20"/>
          <p:cNvSpPr/>
          <p:nvPr userDrawn="1"/>
        </p:nvSpPr>
        <p:spPr>
          <a:xfrm>
            <a:off x="9633520" y="6588000"/>
            <a:ext cx="272480" cy="28800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hasCustomPrompt="1"/>
          </p:nvPr>
        </p:nvSpPr>
        <p:spPr>
          <a:xfrm>
            <a:off x="992560" y="286152"/>
            <a:ext cx="8543925" cy="566706"/>
          </a:xfrm>
          <a:prstGeom prst="rect">
            <a:avLst/>
          </a:prstGeom>
        </p:spPr>
        <p:txBody>
          <a:bodyPr wrap="square" anchor="ctr"/>
          <a:lstStyle>
            <a:lvl1pPr>
              <a:defRPr sz="2800" b="1" baseline="0">
                <a:latin typeface="+mn-lt"/>
              </a:defRPr>
            </a:lvl1pPr>
          </a:lstStyle>
          <a:p>
            <a:r>
              <a:rPr lang="fr-FR" dirty="0"/>
              <a:t>Titre </a:t>
            </a:r>
            <a:r>
              <a:rPr lang="fr-FR" dirty="0" err="1"/>
              <a:t>storytelling</a:t>
            </a:r>
            <a:r>
              <a:rPr lang="fr-FR" dirty="0"/>
              <a:t> du slide</a:t>
            </a:r>
          </a:p>
        </p:txBody>
      </p:sp>
      <p:sp>
        <p:nvSpPr>
          <p:cNvPr id="8" name="Espace réservé du texte 7"/>
          <p:cNvSpPr>
            <a:spLocks noGrp="1"/>
          </p:cNvSpPr>
          <p:nvPr>
            <p:ph type="body" sz="quarter" idx="13" hasCustomPrompt="1"/>
          </p:nvPr>
        </p:nvSpPr>
        <p:spPr>
          <a:xfrm>
            <a:off x="992189" y="980728"/>
            <a:ext cx="7705228" cy="431800"/>
          </a:xfrm>
          <a:prstGeom prst="rect">
            <a:avLst/>
          </a:prstGeom>
        </p:spPr>
        <p:txBody>
          <a:bodyPr wrap="square"/>
          <a:lstStyle>
            <a:lvl1pPr marL="0" indent="0">
              <a:buNone/>
              <a:defRPr sz="1600" baseline="0">
                <a:solidFill>
                  <a:schemeClr val="tx1">
                    <a:lumMod val="65000"/>
                    <a:lumOff val="35000"/>
                  </a:schemeClr>
                </a:solidFill>
              </a:defRPr>
            </a:lvl1pPr>
            <a:lvl2pPr>
              <a:defRPr>
                <a:solidFill>
                  <a:srgbClr val="13AFB7"/>
                </a:solidFill>
              </a:defRPr>
            </a:lvl2pPr>
            <a:lvl3pPr>
              <a:defRPr>
                <a:solidFill>
                  <a:srgbClr val="13AFB7"/>
                </a:solidFill>
              </a:defRPr>
            </a:lvl3pPr>
            <a:lvl4pPr>
              <a:defRPr>
                <a:solidFill>
                  <a:srgbClr val="13AFB7"/>
                </a:solidFill>
              </a:defRPr>
            </a:lvl4pPr>
            <a:lvl5pPr>
              <a:defRPr>
                <a:solidFill>
                  <a:srgbClr val="13AFB7"/>
                </a:solidFill>
              </a:defRPr>
            </a:lvl5pPr>
          </a:lstStyle>
          <a:p>
            <a:pPr lvl="0"/>
            <a:r>
              <a:rPr lang="fr-FR" dirty="0"/>
              <a:t>Sous-titre éventuel</a:t>
            </a:r>
          </a:p>
        </p:txBody>
      </p:sp>
      <p:cxnSp>
        <p:nvCxnSpPr>
          <p:cNvPr id="11" name="Connecteur droit 10"/>
          <p:cNvCxnSpPr/>
          <p:nvPr userDrawn="1"/>
        </p:nvCxnSpPr>
        <p:spPr>
          <a:xfrm>
            <a:off x="9633520" y="6624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Espace réservé du numéro de diapositive 5"/>
          <p:cNvSpPr>
            <a:spLocks noGrp="1"/>
          </p:cNvSpPr>
          <p:nvPr>
            <p:ph type="sldNum" sz="quarter" idx="12"/>
          </p:nvPr>
        </p:nvSpPr>
        <p:spPr>
          <a:xfrm>
            <a:off x="9649072" y="6588000"/>
            <a:ext cx="256928" cy="276902"/>
          </a:xfrm>
          <a:prstGeom prst="rect">
            <a:avLst/>
          </a:prstGeom>
        </p:spPr>
        <p:txBody>
          <a:bodyPr lIns="0" tIns="0" rIns="0" bIns="0" anchor="ctr" anchorCtr="0">
            <a:normAutofit/>
          </a:bodyPr>
          <a:lstStyle>
            <a:lvl1pPr algn="ctr">
              <a:defRPr sz="1050">
                <a:solidFill>
                  <a:schemeClr val="bg1"/>
                </a:solidFill>
                <a:latin typeface="Arial Black" panose="020B0A04020102020204" pitchFamily="34" charset="0"/>
              </a:defRPr>
            </a:lvl1pPr>
          </a:lstStyle>
          <a:p>
            <a:fld id="{05228C91-FD52-4765-8EBF-E153C8550D56}" type="slidenum">
              <a:rPr lang="fr-FR" smtClean="0"/>
              <a:pPr/>
              <a:t>‹N°›</a:t>
            </a:fld>
            <a:endParaRPr lang="fr-FR" dirty="0"/>
          </a:p>
        </p:txBody>
      </p:sp>
    </p:spTree>
    <p:extLst>
      <p:ext uri="{BB962C8B-B14F-4D97-AF65-F5344CB8AC3E}">
        <p14:creationId xmlns:p14="http://schemas.microsoft.com/office/powerpoint/2010/main" val="2962485235"/>
      </p:ext>
    </p:extLst>
  </p:cSld>
  <p:clrMapOvr>
    <a:masterClrMapping/>
  </p:clrMapOvr>
  <p:extLst mod="1">
    <p:ext uri="{DCECCB84-F9BA-43D5-87BE-67443E8EF086}">
      <p15:sldGuideLst xmlns:p15="http://schemas.microsoft.com/office/powerpoint/2012/main">
        <p15:guide id="1" orient="horz" pos="4247">
          <p15:clr>
            <a:srgbClr val="FBAE40"/>
          </p15:clr>
        </p15:guide>
        <p15:guide id="2" pos="39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681038" y="365125"/>
            <a:ext cx="8543925" cy="1325563"/>
          </a:xfrm>
          <a:prstGeom prst="rect">
            <a:avLst/>
          </a:prstGeom>
        </p:spPr>
        <p:txBody>
          <a:bodyPr/>
          <a:lstStyle/>
          <a:p>
            <a:r>
              <a:rPr lang="fr-FR"/>
              <a:t>Modifiez le style du titre</a:t>
            </a:r>
          </a:p>
        </p:txBody>
      </p:sp>
      <p:sp>
        <p:nvSpPr>
          <p:cNvPr id="3" name="Rectangle 2"/>
          <p:cNvSpPr/>
          <p:nvPr userDrawn="1"/>
        </p:nvSpPr>
        <p:spPr>
          <a:xfrm flipH="1">
            <a:off x="3152800" y="1934096"/>
            <a:ext cx="2965292" cy="3356992"/>
          </a:xfrm>
          <a:prstGeom prst="rect">
            <a:avLst/>
          </a:prstGeom>
          <a:solidFill>
            <a:srgbClr val="13AFB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315" tIns="53657" rIns="107315" bIns="53657" numCol="1" spcCol="0" rtlCol="0" fromWordArt="0" anchor="ctr" anchorCtr="0" forceAA="0" compatLnSpc="1">
            <a:prstTxWarp prst="textNoShape">
              <a:avLst/>
            </a:prstTxWarp>
            <a:noAutofit/>
          </a:bodyPr>
          <a:lstStyle/>
          <a:p>
            <a:pPr algn="ctr"/>
            <a:endParaRPr lang="fr-FR" sz="2112" dirty="0"/>
          </a:p>
        </p:txBody>
      </p:sp>
      <p:sp>
        <p:nvSpPr>
          <p:cNvPr id="4" name="Rectangle 3"/>
          <p:cNvSpPr/>
          <p:nvPr userDrawn="1"/>
        </p:nvSpPr>
        <p:spPr>
          <a:xfrm>
            <a:off x="1384147" y="2565120"/>
            <a:ext cx="1512168" cy="432048"/>
          </a:xfrm>
          <a:prstGeom prst="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userDrawn="1"/>
        </p:nvSpPr>
        <p:spPr>
          <a:xfrm>
            <a:off x="6321152" y="2520280"/>
            <a:ext cx="1512168" cy="43204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userDrawn="1"/>
        </p:nvSpPr>
        <p:spPr>
          <a:xfrm>
            <a:off x="6374577" y="4228016"/>
            <a:ext cx="1512168" cy="432048"/>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userDrawn="1"/>
        </p:nvSpPr>
        <p:spPr>
          <a:xfrm>
            <a:off x="6360313" y="4811291"/>
            <a:ext cx="1512168" cy="432048"/>
          </a:xfrm>
          <a:prstGeom prst="rect">
            <a:avLst/>
          </a:prstGeom>
          <a:solidFill>
            <a:srgbClr val="D11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userDrawn="1"/>
        </p:nvSpPr>
        <p:spPr>
          <a:xfrm>
            <a:off x="1384147" y="1934096"/>
            <a:ext cx="1512168" cy="43204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6321152" y="1966528"/>
            <a:ext cx="1512168" cy="432048"/>
          </a:xfrm>
          <a:prstGeom prst="rect">
            <a:avLst/>
          </a:prstGeom>
          <a:solidFill>
            <a:srgbClr val="00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1354585" y="4859040"/>
            <a:ext cx="1512168" cy="432048"/>
          </a:xfrm>
          <a:prstGeom prst="rect">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1384147" y="4228016"/>
            <a:ext cx="1512168" cy="43204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938537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erniere page">
    <p:spTree>
      <p:nvGrpSpPr>
        <p:cNvPr id="1" name=""/>
        <p:cNvGrpSpPr/>
        <p:nvPr/>
      </p:nvGrpSpPr>
      <p:grpSpPr>
        <a:xfrm>
          <a:off x="0" y="0"/>
          <a:ext cx="0" cy="0"/>
          <a:chOff x="0" y="0"/>
          <a:chExt cx="0" cy="0"/>
        </a:xfrm>
      </p:grpSpPr>
      <p:pic>
        <p:nvPicPr>
          <p:cNvPr id="4" name="Picture 6" descr="http://www.traverseor.com/assets/images/ESOMAR_logo.png"/>
          <p:cNvPicPr>
            <a:picLocks noChangeAspect="1" noChangeArrowheads="1"/>
          </p:cNvPicPr>
          <p:nvPr userDrawn="1"/>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53000" y="5469427"/>
            <a:ext cx="470584" cy="473273"/>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Image 1"/>
          <p:cNvPicPr>
            <a:picLocks noChangeAspect="1"/>
          </p:cNvPicPr>
          <p:nvPr userDrawn="1"/>
        </p:nvPicPr>
        <p:blipFill>
          <a:blip r:embed="rId3" cstate="print"/>
          <a:stretch>
            <a:fillRect/>
          </a:stretch>
        </p:blipFill>
        <p:spPr>
          <a:xfrm>
            <a:off x="4418806" y="5504877"/>
            <a:ext cx="390178" cy="402371"/>
          </a:xfrm>
          <a:prstGeom prst="rect">
            <a:avLst/>
          </a:prstGeom>
        </p:spPr>
      </p:pic>
    </p:spTree>
    <p:extLst>
      <p:ext uri="{BB962C8B-B14F-4D97-AF65-F5344CB8AC3E}">
        <p14:creationId xmlns:p14="http://schemas.microsoft.com/office/powerpoint/2010/main" val="1358786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ère page PRESENTATION">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632520" y="3717032"/>
            <a:ext cx="5453061" cy="583490"/>
          </a:xfrm>
          <a:prstGeom prst="rect">
            <a:avLst/>
          </a:prstGeom>
        </p:spPr>
        <p:txBody>
          <a:bodyPr anchor="b">
            <a:noAutofit/>
          </a:bodyPr>
          <a:lstStyle>
            <a:lvl1pPr algn="ctr">
              <a:defRPr sz="3033" b="1">
                <a:solidFill>
                  <a:schemeClr val="bg1"/>
                </a:solidFill>
                <a:latin typeface="Calibri" panose="020F0502020204030204" pitchFamily="34" charset="0"/>
              </a:defRPr>
            </a:lvl1pPr>
          </a:lstStyle>
          <a:p>
            <a:r>
              <a:rPr lang="fr-FR" dirty="0"/>
              <a:t>LE TITRE DE L’ÉTUDE</a:t>
            </a:r>
          </a:p>
        </p:txBody>
      </p:sp>
      <p:sp>
        <p:nvSpPr>
          <p:cNvPr id="4" name="Espace réservé de la date 3"/>
          <p:cNvSpPr>
            <a:spLocks noGrp="1"/>
          </p:cNvSpPr>
          <p:nvPr>
            <p:ph type="dt" sz="half" idx="10"/>
          </p:nvPr>
        </p:nvSpPr>
        <p:spPr>
          <a:xfrm>
            <a:off x="2226094" y="4293096"/>
            <a:ext cx="2228850" cy="365125"/>
          </a:xfrm>
          <a:prstGeom prst="rect">
            <a:avLst/>
          </a:prstGeom>
        </p:spPr>
        <p:txBody>
          <a:bodyPr/>
          <a:lstStyle>
            <a:lvl1pPr algn="ctr">
              <a:defRPr sz="1200">
                <a:solidFill>
                  <a:schemeClr val="bg1"/>
                </a:solidFill>
              </a:defRPr>
            </a:lvl1pPr>
          </a:lstStyle>
          <a:p>
            <a:fld id="{C4A27FE3-B460-4833-97AB-6C1ECEA2E137}" type="datetime4">
              <a:rPr lang="fr-FR" smtClean="0"/>
              <a:pPr/>
              <a:t>26 octobre 2018</a:t>
            </a:fld>
            <a:endParaRPr lang="fr-FR" dirty="0"/>
          </a:p>
        </p:txBody>
      </p:sp>
      <p:sp>
        <p:nvSpPr>
          <p:cNvPr id="7" name="ZoneTexte 6"/>
          <p:cNvSpPr txBox="1"/>
          <p:nvPr userDrawn="1"/>
        </p:nvSpPr>
        <p:spPr>
          <a:xfrm>
            <a:off x="7448623" y="3831432"/>
            <a:ext cx="1954060" cy="492443"/>
          </a:xfrm>
          <a:prstGeom prst="rect">
            <a:avLst/>
          </a:prstGeom>
          <a:noFill/>
        </p:spPr>
        <p:txBody>
          <a:bodyPr wrap="none" rtlCol="0">
            <a:spAutoFit/>
          </a:bodyPr>
          <a:lstStyle/>
          <a:p>
            <a:pPr algn="ctr"/>
            <a:r>
              <a:rPr lang="fr-FR" sz="2600" b="1" dirty="0"/>
              <a:t>Présentation</a:t>
            </a:r>
          </a:p>
        </p:txBody>
      </p:sp>
      <p:sp>
        <p:nvSpPr>
          <p:cNvPr id="10" name="Espace réservé pour une image  9"/>
          <p:cNvSpPr>
            <a:spLocks noGrp="1"/>
          </p:cNvSpPr>
          <p:nvPr>
            <p:ph type="pic" sz="quarter" idx="11" hasCustomPrompt="1"/>
          </p:nvPr>
        </p:nvSpPr>
        <p:spPr>
          <a:xfrm>
            <a:off x="7761420" y="4300522"/>
            <a:ext cx="1325959" cy="1000686"/>
          </a:xfrm>
          <a:prstGeom prst="rect">
            <a:avLst/>
          </a:prstGeom>
        </p:spPr>
        <p:txBody>
          <a:bodyPr>
            <a:normAutofit/>
          </a:bodyPr>
          <a:lstStyle>
            <a:lvl1pPr marL="0" indent="0">
              <a:buNone/>
              <a:defRPr sz="1300" baseline="0"/>
            </a:lvl1pPr>
          </a:lstStyle>
          <a:p>
            <a:r>
              <a:rPr lang="fr-FR" dirty="0"/>
              <a:t>Logo du client</a:t>
            </a:r>
          </a:p>
        </p:txBody>
      </p:sp>
      <p:sp>
        <p:nvSpPr>
          <p:cNvPr id="13" name="Sous-titre 2"/>
          <p:cNvSpPr>
            <a:spLocks noGrp="1"/>
          </p:cNvSpPr>
          <p:nvPr>
            <p:ph type="subTitle" idx="1" hasCustomPrompt="1"/>
          </p:nvPr>
        </p:nvSpPr>
        <p:spPr>
          <a:xfrm>
            <a:off x="7254555" y="6183400"/>
            <a:ext cx="2651445" cy="846000"/>
          </a:xfrm>
          <a:prstGeom prst="rect">
            <a:avLst/>
          </a:prstGeom>
        </p:spPr>
        <p:txBody>
          <a:bodyPr wrap="square">
            <a:noAutofit/>
          </a:bodyPr>
          <a:lstStyle>
            <a:lvl1pPr marL="0" indent="0" algn="l">
              <a:lnSpc>
                <a:spcPct val="100000"/>
              </a:lnSpc>
              <a:spcBef>
                <a:spcPts val="0"/>
              </a:spcBef>
              <a:buNone/>
              <a:defRPr sz="1100" baseline="0"/>
            </a:lvl1pPr>
            <a:lvl2pPr marL="495285" indent="0" algn="ctr">
              <a:buNone/>
              <a:defRPr sz="2167"/>
            </a:lvl2pPr>
            <a:lvl3pPr marL="990570" indent="0" algn="ctr">
              <a:buNone/>
              <a:defRPr sz="1950"/>
            </a:lvl3pPr>
            <a:lvl4pPr marL="1485854" indent="0" algn="ctr">
              <a:buNone/>
              <a:defRPr sz="1733"/>
            </a:lvl4pPr>
            <a:lvl5pPr marL="1981139" indent="0" algn="ctr">
              <a:buNone/>
              <a:defRPr sz="1733"/>
            </a:lvl5pPr>
            <a:lvl6pPr marL="2476424" indent="0" algn="ctr">
              <a:buNone/>
              <a:defRPr sz="1733"/>
            </a:lvl6pPr>
            <a:lvl7pPr marL="2971709" indent="0" algn="ctr">
              <a:buNone/>
              <a:defRPr sz="1733"/>
            </a:lvl7pPr>
            <a:lvl8pPr marL="3466993" indent="0" algn="ctr">
              <a:buNone/>
              <a:defRPr sz="1733"/>
            </a:lvl8pPr>
            <a:lvl9pPr marL="3962278" indent="0" algn="ctr">
              <a:buNone/>
              <a:defRPr sz="1733"/>
            </a:lvl9pPr>
          </a:lstStyle>
          <a:p>
            <a:r>
              <a:rPr lang="fr-FR" dirty="0"/>
              <a:t>Le nom du client</a:t>
            </a:r>
          </a:p>
          <a:p>
            <a:r>
              <a:rPr lang="fr-FR" dirty="0"/>
              <a:t>Votre nom + mail + tel</a:t>
            </a:r>
          </a:p>
        </p:txBody>
      </p:sp>
      <p:sp>
        <p:nvSpPr>
          <p:cNvPr id="14" name="ZoneTexte 13"/>
          <p:cNvSpPr txBox="1"/>
          <p:nvPr userDrawn="1"/>
        </p:nvSpPr>
        <p:spPr>
          <a:xfrm>
            <a:off x="6903000" y="6183401"/>
            <a:ext cx="547235" cy="430887"/>
          </a:xfrm>
          <a:prstGeom prst="rect">
            <a:avLst/>
          </a:prstGeom>
          <a:noFill/>
        </p:spPr>
        <p:txBody>
          <a:bodyPr wrap="square" rtlCol="0">
            <a:spAutoFit/>
          </a:bodyPr>
          <a:lstStyle/>
          <a:p>
            <a:r>
              <a:rPr lang="fr-FR" sz="1100" dirty="0"/>
              <a:t>À   :</a:t>
            </a:r>
          </a:p>
          <a:p>
            <a:r>
              <a:rPr lang="fr-FR" sz="1100" dirty="0"/>
              <a:t>De :</a:t>
            </a:r>
          </a:p>
        </p:txBody>
      </p:sp>
    </p:spTree>
    <p:extLst>
      <p:ext uri="{BB962C8B-B14F-4D97-AF65-F5344CB8AC3E}">
        <p14:creationId xmlns:p14="http://schemas.microsoft.com/office/powerpoint/2010/main" val="1555234318"/>
      </p:ext>
    </p:extLst>
  </p:cSld>
  <p:clrMapOvr>
    <a:masterClrMapping/>
  </p:clrMapOvr>
  <p:extLst mod="1">
    <p:ext uri="{DCECCB84-F9BA-43D5-87BE-67443E8EF086}">
      <p15:sldGuideLst xmlns:p15="http://schemas.microsoft.com/office/powerpoint/2012/main">
        <p15:guide id="1" orient="horz" pos="2568" userDrawn="1">
          <p15:clr>
            <a:srgbClr val="FBAE40"/>
          </p15:clr>
        </p15:guide>
        <p15:guide id="2" pos="5282" userDrawn="1">
          <p15:clr>
            <a:srgbClr val="FBAE40"/>
          </p15:clr>
        </p15:guide>
        <p15:guide id="3" pos="2186"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tercallaire ENJEUX">
    <p:spTree>
      <p:nvGrpSpPr>
        <p:cNvPr id="1" name=""/>
        <p:cNvGrpSpPr/>
        <p:nvPr/>
      </p:nvGrpSpPr>
      <p:grpSpPr>
        <a:xfrm>
          <a:off x="0" y="0"/>
          <a:ext cx="0" cy="0"/>
          <a:chOff x="0" y="0"/>
          <a:chExt cx="0" cy="0"/>
        </a:xfrm>
      </p:grpSpPr>
      <p:sp>
        <p:nvSpPr>
          <p:cNvPr id="10" name="ZoneTexte 9"/>
          <p:cNvSpPr txBox="1"/>
          <p:nvPr userDrawn="1"/>
        </p:nvSpPr>
        <p:spPr>
          <a:xfrm>
            <a:off x="3440832" y="3997513"/>
            <a:ext cx="2621230" cy="1015663"/>
          </a:xfrm>
          <a:prstGeom prst="rect">
            <a:avLst/>
          </a:prstGeom>
          <a:noFill/>
        </p:spPr>
        <p:txBody>
          <a:bodyPr wrap="none" rtlCol="0">
            <a:spAutoFit/>
          </a:bodyPr>
          <a:lstStyle/>
          <a:p>
            <a:r>
              <a:rPr lang="fr-FR" sz="6000" b="1" dirty="0">
                <a:solidFill>
                  <a:prstClr val="black">
                    <a:lumMod val="75000"/>
                    <a:lumOff val="25000"/>
                  </a:prstClr>
                </a:solidFill>
              </a:rPr>
              <a:t>ENJEUX</a:t>
            </a:r>
          </a:p>
        </p:txBody>
      </p:sp>
    </p:spTree>
    <p:extLst>
      <p:ext uri="{BB962C8B-B14F-4D97-AF65-F5344CB8AC3E}">
        <p14:creationId xmlns:p14="http://schemas.microsoft.com/office/powerpoint/2010/main" val="2818288584"/>
      </p:ext>
    </p:extLst>
  </p:cSld>
  <p:clrMapOvr>
    <a:masterClrMapping/>
  </p:clrMapOvr>
  <p:extLst mod="1">
    <p:ext uri="{DCECCB84-F9BA-43D5-87BE-67443E8EF086}">
      <p15:sldGuideLst xmlns:p15="http://schemas.microsoft.com/office/powerpoint/2012/main">
        <p15:guide id="1" orient="horz" pos="2840" userDrawn="1">
          <p15:clr>
            <a:srgbClr val="FBAE40"/>
          </p15:clr>
        </p15:guide>
        <p15:guide id="2" pos="2258"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tercallaire METHODOLOGI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557000"/>
      </p:ext>
    </p:extLst>
  </p:cSld>
  <p:clrMapOvr>
    <a:masterClrMapping/>
  </p:clrMapOvr>
  <p:extLst mod="1">
    <p:ext uri="{DCECCB84-F9BA-43D5-87BE-67443E8EF086}">
      <p15:sldGuideLst xmlns:p15="http://schemas.microsoft.com/office/powerpoint/2012/main">
        <p15:guide id="1" orient="horz" pos="799" userDrawn="1">
          <p15:clr>
            <a:srgbClr val="FBAE40"/>
          </p15:clr>
        </p15:guide>
        <p15:guide id="2" pos="2258"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tercallaire ANALYSE">
    <p:spTree>
      <p:nvGrpSpPr>
        <p:cNvPr id="1" name=""/>
        <p:cNvGrpSpPr/>
        <p:nvPr/>
      </p:nvGrpSpPr>
      <p:grpSpPr>
        <a:xfrm>
          <a:off x="0" y="0"/>
          <a:ext cx="0" cy="0"/>
          <a:chOff x="0" y="0"/>
          <a:chExt cx="0" cy="0"/>
        </a:xfrm>
      </p:grpSpPr>
      <p:sp>
        <p:nvSpPr>
          <p:cNvPr id="10" name="ZoneTexte 9"/>
          <p:cNvSpPr txBox="1"/>
          <p:nvPr userDrawn="1"/>
        </p:nvSpPr>
        <p:spPr>
          <a:xfrm>
            <a:off x="3512840" y="3997513"/>
            <a:ext cx="3008772" cy="1015663"/>
          </a:xfrm>
          <a:prstGeom prst="rect">
            <a:avLst/>
          </a:prstGeom>
          <a:noFill/>
        </p:spPr>
        <p:txBody>
          <a:bodyPr wrap="none" rtlCol="0">
            <a:spAutoFit/>
          </a:bodyPr>
          <a:lstStyle/>
          <a:p>
            <a:r>
              <a:rPr lang="fr-FR" sz="6000" b="1" dirty="0">
                <a:solidFill>
                  <a:prstClr val="black">
                    <a:lumMod val="75000"/>
                    <a:lumOff val="25000"/>
                  </a:prstClr>
                </a:solidFill>
              </a:rPr>
              <a:t>ANALYSE</a:t>
            </a:r>
          </a:p>
        </p:txBody>
      </p:sp>
    </p:spTree>
    <p:extLst>
      <p:ext uri="{BB962C8B-B14F-4D97-AF65-F5344CB8AC3E}">
        <p14:creationId xmlns:p14="http://schemas.microsoft.com/office/powerpoint/2010/main" val="2972584893"/>
      </p:ext>
    </p:extLst>
  </p:cSld>
  <p:clrMapOvr>
    <a:masterClrMapping/>
  </p:clrMapOvr>
  <p:extLst mod="1">
    <p:ext uri="{DCECCB84-F9BA-43D5-87BE-67443E8EF086}">
      <p15:sldGuideLst xmlns:p15="http://schemas.microsoft.com/office/powerpoint/2012/main">
        <p15:guide id="1" orient="horz" pos="799" userDrawn="1">
          <p15:clr>
            <a:srgbClr val="FBAE40"/>
          </p15:clr>
        </p15:guide>
        <p15:guide id="2" pos="2258"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tercallaire SYNTHESE">
    <p:spTree>
      <p:nvGrpSpPr>
        <p:cNvPr id="1" name=""/>
        <p:cNvGrpSpPr/>
        <p:nvPr/>
      </p:nvGrpSpPr>
      <p:grpSpPr>
        <a:xfrm>
          <a:off x="0" y="0"/>
          <a:ext cx="0" cy="0"/>
          <a:chOff x="0" y="0"/>
          <a:chExt cx="0" cy="0"/>
        </a:xfrm>
      </p:grpSpPr>
      <p:sp>
        <p:nvSpPr>
          <p:cNvPr id="10" name="ZoneTexte 9"/>
          <p:cNvSpPr txBox="1"/>
          <p:nvPr userDrawn="1"/>
        </p:nvSpPr>
        <p:spPr>
          <a:xfrm>
            <a:off x="3483846" y="3997513"/>
            <a:ext cx="3413370" cy="1015663"/>
          </a:xfrm>
          <a:prstGeom prst="rect">
            <a:avLst/>
          </a:prstGeom>
          <a:noFill/>
        </p:spPr>
        <p:txBody>
          <a:bodyPr wrap="none" rtlCol="0">
            <a:spAutoFit/>
          </a:bodyPr>
          <a:lstStyle/>
          <a:p>
            <a:r>
              <a:rPr lang="fr-FR" sz="6000" b="1" dirty="0">
                <a:solidFill>
                  <a:prstClr val="black">
                    <a:lumMod val="75000"/>
                    <a:lumOff val="25000"/>
                  </a:prstClr>
                </a:solidFill>
              </a:rPr>
              <a:t>SYNTHÈSE</a:t>
            </a:r>
          </a:p>
        </p:txBody>
      </p:sp>
    </p:spTree>
    <p:extLst>
      <p:ext uri="{BB962C8B-B14F-4D97-AF65-F5344CB8AC3E}">
        <p14:creationId xmlns:p14="http://schemas.microsoft.com/office/powerpoint/2010/main" val="1409202598"/>
      </p:ext>
    </p:extLst>
  </p:cSld>
  <p:clrMapOvr>
    <a:masterClrMapping/>
  </p:clrMapOvr>
  <p:extLst mod="1">
    <p:ext uri="{DCECCB84-F9BA-43D5-87BE-67443E8EF086}">
      <p15:sldGuideLst xmlns:p15="http://schemas.microsoft.com/office/powerpoint/2012/main">
        <p15:guide id="1" orient="horz" pos="799" userDrawn="1">
          <p15:clr>
            <a:srgbClr val="FBAE40"/>
          </p15:clr>
        </p15:guide>
        <p15:guide id="2" pos="2258"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tercallaire ANNEXES">
    <p:spTree>
      <p:nvGrpSpPr>
        <p:cNvPr id="1" name=""/>
        <p:cNvGrpSpPr/>
        <p:nvPr/>
      </p:nvGrpSpPr>
      <p:grpSpPr>
        <a:xfrm>
          <a:off x="0" y="0"/>
          <a:ext cx="0" cy="0"/>
          <a:chOff x="0" y="0"/>
          <a:chExt cx="0" cy="0"/>
        </a:xfrm>
      </p:grpSpPr>
      <p:sp>
        <p:nvSpPr>
          <p:cNvPr id="4" name="ZoneTexte 3"/>
          <p:cNvSpPr txBox="1"/>
          <p:nvPr userDrawn="1"/>
        </p:nvSpPr>
        <p:spPr>
          <a:xfrm>
            <a:off x="3483846" y="3997513"/>
            <a:ext cx="3720790" cy="1015663"/>
          </a:xfrm>
          <a:prstGeom prst="rect">
            <a:avLst/>
          </a:prstGeom>
          <a:noFill/>
        </p:spPr>
        <p:txBody>
          <a:bodyPr wrap="none" rtlCol="0">
            <a:spAutoFit/>
          </a:bodyPr>
          <a:lstStyle/>
          <a:p>
            <a:r>
              <a:rPr lang="fr-FR" sz="6000" b="1" dirty="0">
                <a:solidFill>
                  <a:prstClr val="black">
                    <a:lumMod val="75000"/>
                    <a:lumOff val="25000"/>
                  </a:prstClr>
                </a:solidFill>
              </a:rPr>
              <a:t>LES OUTILS</a:t>
            </a:r>
          </a:p>
        </p:txBody>
      </p:sp>
    </p:spTree>
    <p:extLst>
      <p:ext uri="{BB962C8B-B14F-4D97-AF65-F5344CB8AC3E}">
        <p14:creationId xmlns:p14="http://schemas.microsoft.com/office/powerpoint/2010/main" val="11550119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tercallaire LIBR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3564817" y="4171593"/>
            <a:ext cx="5679550" cy="648072"/>
          </a:xfrm>
          <a:prstGeom prst="rect">
            <a:avLst/>
          </a:prstGeom>
        </p:spPr>
        <p:txBody>
          <a:bodyPr anchor="ctr"/>
          <a:lstStyle>
            <a:lvl1pPr marL="0" indent="0" algn="l">
              <a:buNone/>
              <a:defRPr sz="6000" b="1" baseline="0"/>
            </a:lvl1pPr>
          </a:lstStyle>
          <a:p>
            <a:pPr lvl="0"/>
            <a:r>
              <a:rPr lang="fr-FR" dirty="0"/>
              <a:t>TITRE DE LA PARTIE</a:t>
            </a:r>
          </a:p>
        </p:txBody>
      </p:sp>
    </p:spTree>
    <p:extLst>
      <p:ext uri="{BB962C8B-B14F-4D97-AF65-F5344CB8AC3E}">
        <p14:creationId xmlns:p14="http://schemas.microsoft.com/office/powerpoint/2010/main" val="36591469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u Quanti INDIVIDUS">
    <p:spTree>
      <p:nvGrpSpPr>
        <p:cNvPr id="1" name=""/>
        <p:cNvGrpSpPr/>
        <p:nvPr/>
      </p:nvGrpSpPr>
      <p:grpSpPr>
        <a:xfrm>
          <a:off x="0" y="0"/>
          <a:ext cx="0" cy="0"/>
          <a:chOff x="0" y="0"/>
          <a:chExt cx="0" cy="0"/>
        </a:xfrm>
      </p:grpSpPr>
      <p:sp>
        <p:nvSpPr>
          <p:cNvPr id="21" name="Rectangle 20"/>
          <p:cNvSpPr/>
          <p:nvPr userDrawn="1"/>
        </p:nvSpPr>
        <p:spPr>
          <a:xfrm>
            <a:off x="9633520" y="6588000"/>
            <a:ext cx="272480" cy="28800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 name="Titre 1"/>
          <p:cNvSpPr>
            <a:spLocks noGrp="1"/>
          </p:cNvSpPr>
          <p:nvPr>
            <p:ph type="title" hasCustomPrompt="1"/>
          </p:nvPr>
        </p:nvSpPr>
        <p:spPr>
          <a:xfrm>
            <a:off x="992560" y="286152"/>
            <a:ext cx="8543925" cy="566706"/>
          </a:xfrm>
          <a:prstGeom prst="rect">
            <a:avLst/>
          </a:prstGeom>
        </p:spPr>
        <p:txBody>
          <a:bodyPr wrap="square" anchor="ctr"/>
          <a:lstStyle>
            <a:lvl1pPr>
              <a:defRPr sz="2800" b="1" baseline="0">
                <a:latin typeface="+mn-lt"/>
              </a:defRPr>
            </a:lvl1pPr>
          </a:lstStyle>
          <a:p>
            <a:r>
              <a:rPr lang="fr-FR" dirty="0"/>
              <a:t>Titre </a:t>
            </a:r>
            <a:r>
              <a:rPr lang="fr-FR" dirty="0" err="1"/>
              <a:t>storytelling</a:t>
            </a:r>
            <a:r>
              <a:rPr lang="fr-FR" dirty="0"/>
              <a:t> du slide</a:t>
            </a:r>
          </a:p>
        </p:txBody>
      </p:sp>
      <p:sp>
        <p:nvSpPr>
          <p:cNvPr id="3" name="Espace réservé du contenu 2"/>
          <p:cNvSpPr>
            <a:spLocks noGrp="1"/>
          </p:cNvSpPr>
          <p:nvPr>
            <p:ph idx="1" hasCustomPrompt="1"/>
          </p:nvPr>
        </p:nvSpPr>
        <p:spPr>
          <a:xfrm>
            <a:off x="488503" y="1700808"/>
            <a:ext cx="9047609" cy="4476155"/>
          </a:xfrm>
          <a:prstGeom prst="rect">
            <a:avLst/>
          </a:prstGeom>
        </p:spPr>
        <p:txBody>
          <a:bodyPr/>
          <a:lstStyle>
            <a:lvl1pPr algn="just">
              <a:buClr>
                <a:srgbClr val="C00000"/>
              </a:buClr>
              <a:buSzPct val="115000"/>
              <a:defRPr sz="1800" baseline="0"/>
            </a:lvl1pPr>
            <a:lvl2pPr marL="450850" indent="-228600" algn="just">
              <a:buClr>
                <a:srgbClr val="C00000"/>
              </a:buClr>
              <a:buSzPct val="80000"/>
              <a:buFont typeface="Champagne &amp; Limousines" panose="020B0502020202020204" pitchFamily="34" charset="0"/>
              <a:buChar char="►"/>
              <a:defRPr sz="1600"/>
            </a:lvl2pPr>
            <a:lvl3pPr marL="715963" indent="-228600" algn="just">
              <a:buClr>
                <a:srgbClr val="F17D77"/>
              </a:buClr>
              <a:buSzPct val="80000"/>
              <a:buFont typeface="Webdings" panose="05030102010509060703" pitchFamily="18" charset="2"/>
              <a:buChar char="8"/>
              <a:defRPr sz="1400"/>
            </a:lvl3pPr>
            <a:lvl4pPr marL="981075" indent="-228600" algn="just" defTabSz="981075">
              <a:buClr>
                <a:srgbClr val="C00000"/>
              </a:buClr>
              <a:buFont typeface="Calibri" panose="020F0502020204030204" pitchFamily="34" charset="0"/>
              <a:buChar char="-"/>
              <a:defRPr sz="1200"/>
            </a:lvl4pPr>
            <a:lvl5pPr algn="just">
              <a:defRPr/>
            </a:lvl5pPr>
          </a:lstStyle>
          <a:p>
            <a:pPr lvl="0"/>
            <a:r>
              <a:rPr lang="fr-FR" dirty="0"/>
              <a:t>Texte premier niveau</a:t>
            </a:r>
          </a:p>
          <a:p>
            <a:pPr lvl="1"/>
            <a:r>
              <a:rPr lang="fr-FR" dirty="0"/>
              <a:t>Deuxième niveau</a:t>
            </a:r>
          </a:p>
          <a:p>
            <a:pPr lvl="2"/>
            <a:r>
              <a:rPr lang="fr-FR" dirty="0"/>
              <a:t>Troisième niveau</a:t>
            </a:r>
          </a:p>
          <a:p>
            <a:pPr lvl="3"/>
            <a:r>
              <a:rPr lang="fr-FR" dirty="0"/>
              <a:t>Quatrième niveau</a:t>
            </a:r>
          </a:p>
        </p:txBody>
      </p:sp>
      <p:sp>
        <p:nvSpPr>
          <p:cNvPr id="5" name="Espace réservé du pied de page 4"/>
          <p:cNvSpPr>
            <a:spLocks noGrp="1"/>
          </p:cNvSpPr>
          <p:nvPr>
            <p:ph type="ftr" sz="quarter" idx="11"/>
          </p:nvPr>
        </p:nvSpPr>
        <p:spPr>
          <a:xfrm>
            <a:off x="1523372" y="6597107"/>
            <a:ext cx="3141596" cy="288000"/>
          </a:xfrm>
          <a:prstGeom prst="rect">
            <a:avLst/>
          </a:prstGeom>
        </p:spPr>
        <p:txBody>
          <a:bodyPr anchor="ctr"/>
          <a:lstStyle>
            <a:lvl1pPr algn="l">
              <a:defRPr sz="1200" i="1">
                <a:solidFill>
                  <a:schemeClr val="bg1"/>
                </a:solidFill>
                <a:latin typeface="+mn-lt"/>
              </a:defRPr>
            </a:lvl1pPr>
          </a:lstStyle>
          <a:p>
            <a:endParaRPr lang="fr-FR" dirty="0">
              <a:solidFill>
                <a:prstClr val="white"/>
              </a:solidFill>
            </a:endParaRPr>
          </a:p>
        </p:txBody>
      </p:sp>
      <p:sp>
        <p:nvSpPr>
          <p:cNvPr id="6" name="Espace réservé du numéro de diapositive 5"/>
          <p:cNvSpPr>
            <a:spLocks noGrp="1"/>
          </p:cNvSpPr>
          <p:nvPr>
            <p:ph type="sldNum" sz="quarter" idx="12"/>
          </p:nvPr>
        </p:nvSpPr>
        <p:spPr>
          <a:xfrm>
            <a:off x="9649072" y="6588000"/>
            <a:ext cx="256928" cy="276902"/>
          </a:xfrm>
          <a:prstGeom prst="rect">
            <a:avLst/>
          </a:prstGeom>
        </p:spPr>
        <p:txBody>
          <a:bodyPr lIns="0" tIns="0" rIns="0" bIns="0" anchor="ctr" anchorCtr="0">
            <a:normAutofit/>
          </a:bodyPr>
          <a:lstStyle>
            <a:lvl1pPr algn="ctr">
              <a:defRPr sz="1050">
                <a:solidFill>
                  <a:schemeClr val="bg1"/>
                </a:solidFill>
                <a:latin typeface="Arial Black" panose="020B0A04020102020204" pitchFamily="34" charset="0"/>
              </a:defRPr>
            </a:lvl1pPr>
          </a:lstStyle>
          <a:p>
            <a:fld id="{05228C91-FD52-4765-8EBF-E153C8550D56}" type="slidenum">
              <a:rPr lang="fr-FR" smtClean="0">
                <a:solidFill>
                  <a:prstClr val="white"/>
                </a:solidFill>
              </a:rPr>
              <a:pPr/>
              <a:t>‹N°›</a:t>
            </a:fld>
            <a:endParaRPr lang="fr-FR" dirty="0">
              <a:solidFill>
                <a:prstClr val="white"/>
              </a:solidFill>
            </a:endParaRPr>
          </a:p>
        </p:txBody>
      </p:sp>
      <p:sp>
        <p:nvSpPr>
          <p:cNvPr id="8" name="Espace réservé du texte 7"/>
          <p:cNvSpPr>
            <a:spLocks noGrp="1"/>
          </p:cNvSpPr>
          <p:nvPr>
            <p:ph type="body" sz="quarter" idx="13" hasCustomPrompt="1"/>
          </p:nvPr>
        </p:nvSpPr>
        <p:spPr>
          <a:xfrm>
            <a:off x="992189" y="980728"/>
            <a:ext cx="7705228" cy="431800"/>
          </a:xfrm>
          <a:prstGeom prst="rect">
            <a:avLst/>
          </a:prstGeom>
        </p:spPr>
        <p:txBody>
          <a:bodyPr wrap="square"/>
          <a:lstStyle>
            <a:lvl1pPr marL="0" indent="0">
              <a:buNone/>
              <a:defRPr sz="1600" baseline="0">
                <a:solidFill>
                  <a:srgbClr val="13AFB7"/>
                </a:solidFill>
              </a:defRPr>
            </a:lvl1pPr>
            <a:lvl2pPr>
              <a:defRPr>
                <a:solidFill>
                  <a:srgbClr val="13AFB7"/>
                </a:solidFill>
              </a:defRPr>
            </a:lvl2pPr>
            <a:lvl3pPr>
              <a:defRPr>
                <a:solidFill>
                  <a:srgbClr val="13AFB7"/>
                </a:solidFill>
              </a:defRPr>
            </a:lvl3pPr>
            <a:lvl4pPr>
              <a:defRPr>
                <a:solidFill>
                  <a:srgbClr val="13AFB7"/>
                </a:solidFill>
              </a:defRPr>
            </a:lvl4pPr>
            <a:lvl5pPr>
              <a:defRPr>
                <a:solidFill>
                  <a:srgbClr val="13AFB7"/>
                </a:solidFill>
              </a:defRPr>
            </a:lvl5pPr>
          </a:lstStyle>
          <a:p>
            <a:pPr lvl="0"/>
            <a:r>
              <a:rPr lang="fr-FR" dirty="0"/>
              <a:t>Libellé de la question posée</a:t>
            </a:r>
          </a:p>
        </p:txBody>
      </p:sp>
      <p:sp>
        <p:nvSpPr>
          <p:cNvPr id="9" name="ZoneTexte 8"/>
          <p:cNvSpPr txBox="1"/>
          <p:nvPr userDrawn="1"/>
        </p:nvSpPr>
        <p:spPr>
          <a:xfrm>
            <a:off x="1165840" y="6597107"/>
            <a:ext cx="473206" cy="288000"/>
          </a:xfrm>
          <a:prstGeom prst="rect">
            <a:avLst/>
          </a:prstGeom>
          <a:noFill/>
        </p:spPr>
        <p:txBody>
          <a:bodyPr wrap="none" rtlCol="0">
            <a:spAutoFit/>
          </a:bodyPr>
          <a:lstStyle/>
          <a:p>
            <a:r>
              <a:rPr lang="fr-FR" sz="1200" i="1" dirty="0">
                <a:solidFill>
                  <a:prstClr val="white"/>
                </a:solidFill>
              </a:rPr>
              <a:t>pour</a:t>
            </a:r>
          </a:p>
        </p:txBody>
      </p:sp>
      <p:cxnSp>
        <p:nvCxnSpPr>
          <p:cNvPr id="11" name="Connecteur droit 10"/>
          <p:cNvCxnSpPr/>
          <p:nvPr userDrawn="1"/>
        </p:nvCxnSpPr>
        <p:spPr>
          <a:xfrm>
            <a:off x="9633520" y="6624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userDrawn="1"/>
        </p:nvCxnSpPr>
        <p:spPr>
          <a:xfrm>
            <a:off x="4953000" y="6624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Espace réservé du texte 19"/>
          <p:cNvSpPr>
            <a:spLocks noGrp="1"/>
          </p:cNvSpPr>
          <p:nvPr>
            <p:ph type="body" sz="quarter" idx="15" hasCustomPrompt="1"/>
          </p:nvPr>
        </p:nvSpPr>
        <p:spPr>
          <a:xfrm>
            <a:off x="8840788" y="1052513"/>
            <a:ext cx="720725" cy="144462"/>
          </a:xfrm>
          <a:prstGeom prst="rect">
            <a:avLst/>
          </a:prstGeom>
        </p:spPr>
        <p:txBody>
          <a:bodyPr anchor="ctr"/>
          <a:lstStyle>
            <a:lvl1pPr marL="0" indent="0" algn="r">
              <a:buNone/>
              <a:defRPr sz="1000" b="1">
                <a:solidFill>
                  <a:schemeClr val="bg1"/>
                </a:solidFill>
              </a:defRPr>
            </a:lvl1pPr>
            <a:lvl2pPr>
              <a:defRPr sz="1000"/>
            </a:lvl2pPr>
            <a:lvl3pPr>
              <a:defRPr sz="1000"/>
            </a:lvl3pPr>
            <a:lvl4pPr>
              <a:defRPr sz="1000"/>
            </a:lvl4pPr>
            <a:lvl5pPr>
              <a:defRPr sz="1000"/>
            </a:lvl5pPr>
          </a:lstStyle>
          <a:p>
            <a:pPr lvl="0"/>
            <a:r>
              <a:rPr lang="fr-FR" dirty="0"/>
              <a:t>Base</a:t>
            </a:r>
          </a:p>
        </p:txBody>
      </p:sp>
    </p:spTree>
    <p:extLst>
      <p:ext uri="{BB962C8B-B14F-4D97-AF65-F5344CB8AC3E}">
        <p14:creationId xmlns:p14="http://schemas.microsoft.com/office/powerpoint/2010/main" val="1519086821"/>
      </p:ext>
    </p:extLst>
  </p:cSld>
  <p:clrMapOvr>
    <a:masterClrMapping/>
  </p:clrMapOvr>
  <p:hf hdr="0" ftr="0"/>
  <p:extLst mod="1">
    <p:ext uri="{DCECCB84-F9BA-43D5-87BE-67443E8EF086}">
      <p15:sldGuideLst xmlns:p15="http://schemas.microsoft.com/office/powerpoint/2012/main">
        <p15:guide id="1" orient="horz" pos="4247" userDrawn="1">
          <p15:clr>
            <a:srgbClr val="FBAE40"/>
          </p15:clr>
        </p15:guide>
        <p15:guide id="2" pos="398"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u Quanti ENTREPRISES">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88776" y="715521"/>
            <a:ext cx="372736" cy="380667"/>
          </a:xfrm>
          <a:prstGeom prst="rect">
            <a:avLst/>
          </a:prstGeom>
        </p:spPr>
      </p:pic>
      <p:grpSp>
        <p:nvGrpSpPr>
          <p:cNvPr id="7" name="Groupe 6"/>
          <p:cNvGrpSpPr/>
          <p:nvPr userDrawn="1"/>
        </p:nvGrpSpPr>
        <p:grpSpPr>
          <a:xfrm>
            <a:off x="8769424" y="1052736"/>
            <a:ext cx="933589" cy="290272"/>
            <a:chOff x="8769424" y="1052736"/>
            <a:chExt cx="933589" cy="290272"/>
          </a:xfrm>
        </p:grpSpPr>
        <p:sp>
          <p:nvSpPr>
            <p:cNvPr id="15" name="Rectangle 14"/>
            <p:cNvSpPr/>
            <p:nvPr userDrawn="1"/>
          </p:nvSpPr>
          <p:spPr>
            <a:xfrm>
              <a:off x="8841512" y="1052736"/>
              <a:ext cx="720000" cy="144000"/>
            </a:xfrm>
            <a:prstGeom prst="rect">
              <a:avLst/>
            </a:prstGeom>
            <a:solidFill>
              <a:srgbClr val="13A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4" name="ZoneTexte 3"/>
            <p:cNvSpPr txBox="1"/>
            <p:nvPr userDrawn="1"/>
          </p:nvSpPr>
          <p:spPr>
            <a:xfrm>
              <a:off x="8769424" y="1127564"/>
              <a:ext cx="933589" cy="215444"/>
            </a:xfrm>
            <a:prstGeom prst="rect">
              <a:avLst/>
            </a:prstGeom>
            <a:noFill/>
          </p:spPr>
          <p:txBody>
            <a:bodyPr wrap="none" rtlCol="0">
              <a:spAutoFit/>
            </a:bodyPr>
            <a:lstStyle/>
            <a:p>
              <a:r>
                <a:rPr lang="fr-FR" sz="800" b="1" spc="190" dirty="0">
                  <a:solidFill>
                    <a:srgbClr val="13AFB7"/>
                  </a:solidFill>
                </a:rPr>
                <a:t>entreprises</a:t>
              </a:r>
            </a:p>
          </p:txBody>
        </p:sp>
      </p:grpSp>
      <p:sp>
        <p:nvSpPr>
          <p:cNvPr id="21" name="Rectangle 20"/>
          <p:cNvSpPr/>
          <p:nvPr userDrawn="1"/>
        </p:nvSpPr>
        <p:spPr>
          <a:xfrm>
            <a:off x="9633520" y="6588000"/>
            <a:ext cx="272480" cy="28800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 name="Titre 1"/>
          <p:cNvSpPr>
            <a:spLocks noGrp="1"/>
          </p:cNvSpPr>
          <p:nvPr>
            <p:ph type="title" hasCustomPrompt="1"/>
          </p:nvPr>
        </p:nvSpPr>
        <p:spPr>
          <a:xfrm>
            <a:off x="992560" y="286152"/>
            <a:ext cx="8543925" cy="566706"/>
          </a:xfrm>
          <a:prstGeom prst="rect">
            <a:avLst/>
          </a:prstGeom>
        </p:spPr>
        <p:txBody>
          <a:bodyPr wrap="square" anchor="ctr"/>
          <a:lstStyle>
            <a:lvl1pPr>
              <a:defRPr sz="2800" b="1" baseline="0">
                <a:latin typeface="+mn-lt"/>
              </a:defRPr>
            </a:lvl1pPr>
          </a:lstStyle>
          <a:p>
            <a:r>
              <a:rPr lang="fr-FR" dirty="0"/>
              <a:t>Titre </a:t>
            </a:r>
            <a:r>
              <a:rPr lang="fr-FR" dirty="0" err="1"/>
              <a:t>storytelling</a:t>
            </a:r>
            <a:r>
              <a:rPr lang="fr-FR" dirty="0"/>
              <a:t> du slide</a:t>
            </a:r>
          </a:p>
        </p:txBody>
      </p:sp>
      <p:sp>
        <p:nvSpPr>
          <p:cNvPr id="3" name="Espace réservé du contenu 2"/>
          <p:cNvSpPr>
            <a:spLocks noGrp="1"/>
          </p:cNvSpPr>
          <p:nvPr>
            <p:ph idx="1" hasCustomPrompt="1"/>
          </p:nvPr>
        </p:nvSpPr>
        <p:spPr>
          <a:xfrm>
            <a:off x="488503" y="1700808"/>
            <a:ext cx="9047609" cy="4476155"/>
          </a:xfrm>
          <a:prstGeom prst="rect">
            <a:avLst/>
          </a:prstGeom>
        </p:spPr>
        <p:txBody>
          <a:bodyPr/>
          <a:lstStyle>
            <a:lvl1pPr algn="just">
              <a:buClr>
                <a:srgbClr val="C00000"/>
              </a:buClr>
              <a:buSzPct val="115000"/>
              <a:defRPr sz="1800" baseline="0"/>
            </a:lvl1pPr>
            <a:lvl2pPr marL="450850" indent="-228600" algn="just">
              <a:buClr>
                <a:srgbClr val="C00000"/>
              </a:buClr>
              <a:buSzPct val="80000"/>
              <a:buFont typeface="Champagne &amp; Limousines" panose="020B0502020202020204" pitchFamily="34" charset="0"/>
              <a:buChar char="►"/>
              <a:defRPr sz="1600"/>
            </a:lvl2pPr>
            <a:lvl3pPr marL="715963" indent="-228600" algn="just">
              <a:buClr>
                <a:srgbClr val="F17D77"/>
              </a:buClr>
              <a:buSzPct val="80000"/>
              <a:buFont typeface="Webdings" panose="05030102010509060703" pitchFamily="18" charset="2"/>
              <a:buChar char="8"/>
              <a:defRPr sz="1400"/>
            </a:lvl3pPr>
            <a:lvl4pPr marL="981075" indent="-228600" algn="just" defTabSz="981075">
              <a:buClr>
                <a:srgbClr val="C00000"/>
              </a:buClr>
              <a:buFont typeface="Calibri" panose="020F0502020204030204" pitchFamily="34" charset="0"/>
              <a:buChar char="-"/>
              <a:defRPr sz="1200"/>
            </a:lvl4pPr>
            <a:lvl5pPr algn="just">
              <a:defRPr/>
            </a:lvl5pPr>
          </a:lstStyle>
          <a:p>
            <a:pPr lvl="0"/>
            <a:r>
              <a:rPr lang="fr-FR" dirty="0"/>
              <a:t>Texte premier niveau</a:t>
            </a:r>
          </a:p>
          <a:p>
            <a:pPr lvl="1"/>
            <a:r>
              <a:rPr lang="fr-FR" dirty="0"/>
              <a:t>Deuxième niveau</a:t>
            </a:r>
          </a:p>
          <a:p>
            <a:pPr lvl="2"/>
            <a:r>
              <a:rPr lang="fr-FR" dirty="0"/>
              <a:t>Troisième niveau</a:t>
            </a:r>
          </a:p>
          <a:p>
            <a:pPr lvl="3"/>
            <a:r>
              <a:rPr lang="fr-FR" dirty="0"/>
              <a:t>Quatrième niveau</a:t>
            </a:r>
          </a:p>
        </p:txBody>
      </p:sp>
      <p:sp>
        <p:nvSpPr>
          <p:cNvPr id="5" name="Espace réservé du pied de page 4"/>
          <p:cNvSpPr>
            <a:spLocks noGrp="1"/>
          </p:cNvSpPr>
          <p:nvPr>
            <p:ph type="ftr" sz="quarter" idx="11"/>
          </p:nvPr>
        </p:nvSpPr>
        <p:spPr>
          <a:xfrm>
            <a:off x="1523372" y="6597107"/>
            <a:ext cx="3141596" cy="288000"/>
          </a:xfrm>
          <a:prstGeom prst="rect">
            <a:avLst/>
          </a:prstGeom>
        </p:spPr>
        <p:txBody>
          <a:bodyPr anchor="ctr"/>
          <a:lstStyle>
            <a:lvl1pPr algn="l">
              <a:defRPr sz="1200" i="1">
                <a:solidFill>
                  <a:schemeClr val="bg1"/>
                </a:solidFill>
                <a:latin typeface="+mn-lt"/>
              </a:defRPr>
            </a:lvl1pPr>
          </a:lstStyle>
          <a:p>
            <a:endParaRPr lang="fr-FR" dirty="0">
              <a:solidFill>
                <a:prstClr val="white"/>
              </a:solidFill>
            </a:endParaRPr>
          </a:p>
        </p:txBody>
      </p:sp>
      <p:sp>
        <p:nvSpPr>
          <p:cNvPr id="8" name="Espace réservé du texte 7"/>
          <p:cNvSpPr>
            <a:spLocks noGrp="1"/>
          </p:cNvSpPr>
          <p:nvPr>
            <p:ph type="body" sz="quarter" idx="13" hasCustomPrompt="1"/>
          </p:nvPr>
        </p:nvSpPr>
        <p:spPr>
          <a:xfrm>
            <a:off x="992189" y="980728"/>
            <a:ext cx="7705228" cy="431800"/>
          </a:xfrm>
          <a:prstGeom prst="rect">
            <a:avLst/>
          </a:prstGeom>
        </p:spPr>
        <p:txBody>
          <a:bodyPr wrap="square"/>
          <a:lstStyle>
            <a:lvl1pPr marL="0" indent="0">
              <a:buNone/>
              <a:defRPr sz="1600" baseline="0">
                <a:solidFill>
                  <a:srgbClr val="13AFB7"/>
                </a:solidFill>
              </a:defRPr>
            </a:lvl1pPr>
            <a:lvl2pPr>
              <a:defRPr>
                <a:solidFill>
                  <a:srgbClr val="13AFB7"/>
                </a:solidFill>
              </a:defRPr>
            </a:lvl2pPr>
            <a:lvl3pPr>
              <a:defRPr>
                <a:solidFill>
                  <a:srgbClr val="13AFB7"/>
                </a:solidFill>
              </a:defRPr>
            </a:lvl3pPr>
            <a:lvl4pPr>
              <a:defRPr>
                <a:solidFill>
                  <a:srgbClr val="13AFB7"/>
                </a:solidFill>
              </a:defRPr>
            </a:lvl4pPr>
            <a:lvl5pPr>
              <a:defRPr>
                <a:solidFill>
                  <a:srgbClr val="13AFB7"/>
                </a:solidFill>
              </a:defRPr>
            </a:lvl5pPr>
          </a:lstStyle>
          <a:p>
            <a:pPr lvl="0"/>
            <a:r>
              <a:rPr lang="fr-FR" dirty="0"/>
              <a:t>Libellé de la question posée</a:t>
            </a:r>
          </a:p>
        </p:txBody>
      </p:sp>
      <p:sp>
        <p:nvSpPr>
          <p:cNvPr id="9" name="ZoneTexte 8"/>
          <p:cNvSpPr txBox="1"/>
          <p:nvPr userDrawn="1"/>
        </p:nvSpPr>
        <p:spPr>
          <a:xfrm>
            <a:off x="1165840" y="6597107"/>
            <a:ext cx="473206" cy="288000"/>
          </a:xfrm>
          <a:prstGeom prst="rect">
            <a:avLst/>
          </a:prstGeom>
          <a:noFill/>
        </p:spPr>
        <p:txBody>
          <a:bodyPr wrap="none" rtlCol="0">
            <a:spAutoFit/>
          </a:bodyPr>
          <a:lstStyle/>
          <a:p>
            <a:r>
              <a:rPr lang="fr-FR" sz="1200" i="1" dirty="0">
                <a:solidFill>
                  <a:prstClr val="white"/>
                </a:solidFill>
              </a:rPr>
              <a:t>pour</a:t>
            </a:r>
          </a:p>
        </p:txBody>
      </p:sp>
      <p:cxnSp>
        <p:nvCxnSpPr>
          <p:cNvPr id="11" name="Connecteur droit 10"/>
          <p:cNvCxnSpPr/>
          <p:nvPr userDrawn="1"/>
        </p:nvCxnSpPr>
        <p:spPr>
          <a:xfrm>
            <a:off x="9633520" y="6624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userDrawn="1"/>
        </p:nvCxnSpPr>
        <p:spPr>
          <a:xfrm>
            <a:off x="4953000" y="6624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Espace réservé du texte 19"/>
          <p:cNvSpPr>
            <a:spLocks noGrp="1"/>
          </p:cNvSpPr>
          <p:nvPr>
            <p:ph type="body" sz="quarter" idx="15" hasCustomPrompt="1"/>
          </p:nvPr>
        </p:nvSpPr>
        <p:spPr>
          <a:xfrm>
            <a:off x="8840788" y="1052513"/>
            <a:ext cx="720725" cy="144462"/>
          </a:xfrm>
          <a:prstGeom prst="rect">
            <a:avLst/>
          </a:prstGeom>
        </p:spPr>
        <p:txBody>
          <a:bodyPr anchor="ctr"/>
          <a:lstStyle>
            <a:lvl1pPr marL="0" indent="0" algn="r">
              <a:buNone/>
              <a:defRPr sz="1000" b="1">
                <a:solidFill>
                  <a:schemeClr val="bg1"/>
                </a:solidFill>
              </a:defRPr>
            </a:lvl1pPr>
            <a:lvl2pPr>
              <a:defRPr sz="1000"/>
            </a:lvl2pPr>
            <a:lvl3pPr>
              <a:defRPr sz="1000"/>
            </a:lvl3pPr>
            <a:lvl4pPr>
              <a:defRPr sz="1000"/>
            </a:lvl4pPr>
            <a:lvl5pPr>
              <a:defRPr sz="1000"/>
            </a:lvl5pPr>
          </a:lstStyle>
          <a:p>
            <a:pPr lvl="0"/>
            <a:r>
              <a:rPr lang="fr-FR" dirty="0"/>
              <a:t>Base</a:t>
            </a:r>
          </a:p>
        </p:txBody>
      </p:sp>
      <p:sp>
        <p:nvSpPr>
          <p:cNvPr id="19" name="Espace réservé du numéro de diapositive 5"/>
          <p:cNvSpPr>
            <a:spLocks noGrp="1"/>
          </p:cNvSpPr>
          <p:nvPr>
            <p:ph type="sldNum" sz="quarter" idx="12"/>
          </p:nvPr>
        </p:nvSpPr>
        <p:spPr>
          <a:xfrm>
            <a:off x="9649072" y="6588000"/>
            <a:ext cx="256928" cy="276902"/>
          </a:xfrm>
          <a:prstGeom prst="rect">
            <a:avLst/>
          </a:prstGeom>
        </p:spPr>
        <p:txBody>
          <a:bodyPr lIns="0" tIns="0" rIns="0" bIns="0" anchor="ctr" anchorCtr="0">
            <a:normAutofit/>
          </a:bodyPr>
          <a:lstStyle>
            <a:lvl1pPr algn="ctr">
              <a:defRPr sz="1050">
                <a:solidFill>
                  <a:schemeClr val="bg1"/>
                </a:solidFill>
                <a:latin typeface="Arial Black" panose="020B0A04020102020204" pitchFamily="34" charset="0"/>
              </a:defRPr>
            </a:lvl1pPr>
          </a:lstStyle>
          <a:p>
            <a:fld id="{05228C91-FD52-4765-8EBF-E153C8550D56}" type="slidenum">
              <a:rPr lang="fr-FR" smtClean="0">
                <a:solidFill>
                  <a:prstClr val="white"/>
                </a:solidFill>
              </a:rPr>
              <a:pPr/>
              <a:t>‹N°›</a:t>
            </a:fld>
            <a:endParaRPr lang="fr-FR" dirty="0">
              <a:solidFill>
                <a:prstClr val="white"/>
              </a:solidFill>
            </a:endParaRPr>
          </a:p>
        </p:txBody>
      </p:sp>
    </p:spTree>
    <p:extLst>
      <p:ext uri="{BB962C8B-B14F-4D97-AF65-F5344CB8AC3E}">
        <p14:creationId xmlns:p14="http://schemas.microsoft.com/office/powerpoint/2010/main" val="2640963768"/>
      </p:ext>
    </p:extLst>
  </p:cSld>
  <p:clrMapOvr>
    <a:masterClrMapping/>
  </p:clrMapOvr>
  <p:extLst mod="1">
    <p:ext uri="{DCECCB84-F9BA-43D5-87BE-67443E8EF086}">
      <p15:sldGuideLst xmlns:p15="http://schemas.microsoft.com/office/powerpoint/2012/main">
        <p15:guide id="1" orient="horz" pos="4247">
          <p15:clr>
            <a:srgbClr val="FBAE40"/>
          </p15:clr>
        </p15:guide>
        <p15:guide id="2" pos="39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u LIBRE">
    <p:spTree>
      <p:nvGrpSpPr>
        <p:cNvPr id="1" name=""/>
        <p:cNvGrpSpPr/>
        <p:nvPr/>
      </p:nvGrpSpPr>
      <p:grpSpPr>
        <a:xfrm>
          <a:off x="0" y="0"/>
          <a:ext cx="0" cy="0"/>
          <a:chOff x="0" y="0"/>
          <a:chExt cx="0" cy="0"/>
        </a:xfrm>
      </p:grpSpPr>
      <p:sp>
        <p:nvSpPr>
          <p:cNvPr id="21" name="Rectangle 20"/>
          <p:cNvSpPr/>
          <p:nvPr userDrawn="1"/>
        </p:nvSpPr>
        <p:spPr>
          <a:xfrm>
            <a:off x="9633520" y="6588000"/>
            <a:ext cx="272480" cy="28800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 name="Titre 1"/>
          <p:cNvSpPr>
            <a:spLocks noGrp="1"/>
          </p:cNvSpPr>
          <p:nvPr>
            <p:ph type="title" hasCustomPrompt="1"/>
          </p:nvPr>
        </p:nvSpPr>
        <p:spPr>
          <a:xfrm>
            <a:off x="992560" y="286152"/>
            <a:ext cx="8543925" cy="566706"/>
          </a:xfrm>
          <a:prstGeom prst="rect">
            <a:avLst/>
          </a:prstGeom>
        </p:spPr>
        <p:txBody>
          <a:bodyPr wrap="square" anchor="ctr"/>
          <a:lstStyle>
            <a:lvl1pPr>
              <a:defRPr sz="2800" b="1" baseline="0">
                <a:latin typeface="+mn-lt"/>
              </a:defRPr>
            </a:lvl1pPr>
          </a:lstStyle>
          <a:p>
            <a:r>
              <a:rPr lang="fr-FR" dirty="0"/>
              <a:t>Titre </a:t>
            </a:r>
            <a:r>
              <a:rPr lang="fr-FR" dirty="0" err="1"/>
              <a:t>storytelling</a:t>
            </a:r>
            <a:r>
              <a:rPr lang="fr-FR" dirty="0"/>
              <a:t> du slide</a:t>
            </a:r>
          </a:p>
        </p:txBody>
      </p:sp>
      <p:sp>
        <p:nvSpPr>
          <p:cNvPr id="3" name="Espace réservé du contenu 2"/>
          <p:cNvSpPr>
            <a:spLocks noGrp="1"/>
          </p:cNvSpPr>
          <p:nvPr>
            <p:ph idx="1" hasCustomPrompt="1"/>
          </p:nvPr>
        </p:nvSpPr>
        <p:spPr>
          <a:xfrm>
            <a:off x="488503" y="1700808"/>
            <a:ext cx="9047609" cy="4476155"/>
          </a:xfrm>
          <a:prstGeom prst="rect">
            <a:avLst/>
          </a:prstGeom>
        </p:spPr>
        <p:txBody>
          <a:bodyPr/>
          <a:lstStyle>
            <a:lvl1pPr algn="just">
              <a:buClr>
                <a:srgbClr val="C00000"/>
              </a:buClr>
              <a:buSzPct val="115000"/>
              <a:defRPr sz="1800" baseline="0"/>
            </a:lvl1pPr>
            <a:lvl2pPr marL="450850" indent="-228600" algn="just">
              <a:buClr>
                <a:srgbClr val="C00000"/>
              </a:buClr>
              <a:buSzPct val="80000"/>
              <a:buFont typeface="Champagne &amp; Limousines" panose="020B0502020202020204" pitchFamily="34" charset="0"/>
              <a:buChar char="►"/>
              <a:defRPr sz="1600"/>
            </a:lvl2pPr>
            <a:lvl3pPr marL="715963" indent="-228600" algn="just">
              <a:buClr>
                <a:srgbClr val="F17D77"/>
              </a:buClr>
              <a:buSzPct val="80000"/>
              <a:buFont typeface="Webdings" panose="05030102010509060703" pitchFamily="18" charset="2"/>
              <a:buChar char="8"/>
              <a:defRPr sz="1400"/>
            </a:lvl3pPr>
            <a:lvl4pPr marL="981075" indent="-228600" algn="just" defTabSz="981075">
              <a:buClr>
                <a:srgbClr val="C00000"/>
              </a:buClr>
              <a:buFont typeface="Calibri" panose="020F0502020204030204" pitchFamily="34" charset="0"/>
              <a:buChar char="-"/>
              <a:defRPr sz="1200"/>
            </a:lvl4pPr>
            <a:lvl5pPr algn="just">
              <a:defRPr/>
            </a:lvl5pPr>
          </a:lstStyle>
          <a:p>
            <a:pPr lvl="0"/>
            <a:r>
              <a:rPr lang="fr-FR" dirty="0"/>
              <a:t>Texte premier niveau</a:t>
            </a:r>
          </a:p>
          <a:p>
            <a:pPr lvl="1"/>
            <a:r>
              <a:rPr lang="fr-FR" dirty="0"/>
              <a:t>Deuxième niveau</a:t>
            </a:r>
          </a:p>
          <a:p>
            <a:pPr lvl="2"/>
            <a:r>
              <a:rPr lang="fr-FR" dirty="0"/>
              <a:t>Troisième niveau</a:t>
            </a:r>
          </a:p>
          <a:p>
            <a:pPr lvl="3"/>
            <a:r>
              <a:rPr lang="fr-FR" dirty="0"/>
              <a:t>Quatrième niveau</a:t>
            </a:r>
          </a:p>
        </p:txBody>
      </p:sp>
      <p:sp>
        <p:nvSpPr>
          <p:cNvPr id="5" name="Espace réservé du pied de page 4"/>
          <p:cNvSpPr>
            <a:spLocks noGrp="1"/>
          </p:cNvSpPr>
          <p:nvPr>
            <p:ph type="ftr" sz="quarter" idx="11"/>
          </p:nvPr>
        </p:nvSpPr>
        <p:spPr>
          <a:xfrm>
            <a:off x="1523372" y="6597107"/>
            <a:ext cx="3141596" cy="288000"/>
          </a:xfrm>
          <a:prstGeom prst="rect">
            <a:avLst/>
          </a:prstGeom>
        </p:spPr>
        <p:txBody>
          <a:bodyPr anchor="ctr"/>
          <a:lstStyle>
            <a:lvl1pPr algn="l">
              <a:defRPr sz="1200" i="1">
                <a:solidFill>
                  <a:schemeClr val="bg1"/>
                </a:solidFill>
                <a:latin typeface="+mn-lt"/>
              </a:defRPr>
            </a:lvl1pPr>
          </a:lstStyle>
          <a:p>
            <a:endParaRPr lang="fr-FR" dirty="0">
              <a:solidFill>
                <a:prstClr val="white"/>
              </a:solidFill>
            </a:endParaRPr>
          </a:p>
        </p:txBody>
      </p:sp>
      <p:sp>
        <p:nvSpPr>
          <p:cNvPr id="8" name="Espace réservé du texte 7"/>
          <p:cNvSpPr>
            <a:spLocks noGrp="1"/>
          </p:cNvSpPr>
          <p:nvPr>
            <p:ph type="body" sz="quarter" idx="13" hasCustomPrompt="1"/>
          </p:nvPr>
        </p:nvSpPr>
        <p:spPr>
          <a:xfrm>
            <a:off x="992189" y="980728"/>
            <a:ext cx="7705228" cy="431800"/>
          </a:xfrm>
          <a:prstGeom prst="rect">
            <a:avLst/>
          </a:prstGeom>
        </p:spPr>
        <p:txBody>
          <a:bodyPr wrap="square"/>
          <a:lstStyle>
            <a:lvl1pPr marL="0" indent="0">
              <a:buNone/>
              <a:defRPr sz="1600" baseline="0">
                <a:solidFill>
                  <a:schemeClr val="tx1">
                    <a:lumMod val="65000"/>
                    <a:lumOff val="35000"/>
                  </a:schemeClr>
                </a:solidFill>
              </a:defRPr>
            </a:lvl1pPr>
            <a:lvl2pPr>
              <a:defRPr>
                <a:solidFill>
                  <a:srgbClr val="13AFB7"/>
                </a:solidFill>
              </a:defRPr>
            </a:lvl2pPr>
            <a:lvl3pPr>
              <a:defRPr>
                <a:solidFill>
                  <a:srgbClr val="13AFB7"/>
                </a:solidFill>
              </a:defRPr>
            </a:lvl3pPr>
            <a:lvl4pPr>
              <a:defRPr>
                <a:solidFill>
                  <a:srgbClr val="13AFB7"/>
                </a:solidFill>
              </a:defRPr>
            </a:lvl4pPr>
            <a:lvl5pPr>
              <a:defRPr>
                <a:solidFill>
                  <a:srgbClr val="13AFB7"/>
                </a:solidFill>
              </a:defRPr>
            </a:lvl5pPr>
          </a:lstStyle>
          <a:p>
            <a:pPr lvl="0"/>
            <a:r>
              <a:rPr lang="fr-FR" dirty="0"/>
              <a:t>Sous-titre éventuel</a:t>
            </a:r>
          </a:p>
        </p:txBody>
      </p:sp>
      <p:sp>
        <p:nvSpPr>
          <p:cNvPr id="9" name="ZoneTexte 8"/>
          <p:cNvSpPr txBox="1"/>
          <p:nvPr userDrawn="1"/>
        </p:nvSpPr>
        <p:spPr>
          <a:xfrm>
            <a:off x="1165840" y="6597107"/>
            <a:ext cx="473206" cy="288000"/>
          </a:xfrm>
          <a:prstGeom prst="rect">
            <a:avLst/>
          </a:prstGeom>
          <a:noFill/>
        </p:spPr>
        <p:txBody>
          <a:bodyPr wrap="none" rtlCol="0">
            <a:spAutoFit/>
          </a:bodyPr>
          <a:lstStyle/>
          <a:p>
            <a:r>
              <a:rPr lang="fr-FR" sz="1200" i="1" dirty="0">
                <a:solidFill>
                  <a:prstClr val="white"/>
                </a:solidFill>
              </a:rPr>
              <a:t>pour</a:t>
            </a:r>
          </a:p>
        </p:txBody>
      </p:sp>
      <p:cxnSp>
        <p:nvCxnSpPr>
          <p:cNvPr id="11" name="Connecteur droit 10"/>
          <p:cNvCxnSpPr/>
          <p:nvPr userDrawn="1"/>
        </p:nvCxnSpPr>
        <p:spPr>
          <a:xfrm>
            <a:off x="9633520" y="6624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userDrawn="1"/>
        </p:nvCxnSpPr>
        <p:spPr>
          <a:xfrm>
            <a:off x="4953000" y="6624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Espace réservé du numéro de diapositive 5"/>
          <p:cNvSpPr>
            <a:spLocks noGrp="1"/>
          </p:cNvSpPr>
          <p:nvPr>
            <p:ph type="sldNum" sz="quarter" idx="12"/>
          </p:nvPr>
        </p:nvSpPr>
        <p:spPr>
          <a:xfrm>
            <a:off x="9649072" y="6588000"/>
            <a:ext cx="256928" cy="276902"/>
          </a:xfrm>
          <a:prstGeom prst="rect">
            <a:avLst/>
          </a:prstGeom>
        </p:spPr>
        <p:txBody>
          <a:bodyPr lIns="0" tIns="0" rIns="0" bIns="0" anchor="ctr" anchorCtr="0">
            <a:normAutofit/>
          </a:bodyPr>
          <a:lstStyle>
            <a:lvl1pPr algn="ctr">
              <a:defRPr sz="1050">
                <a:solidFill>
                  <a:schemeClr val="bg1"/>
                </a:solidFill>
                <a:latin typeface="Arial Black" panose="020B0A04020102020204" pitchFamily="34" charset="0"/>
              </a:defRPr>
            </a:lvl1pPr>
          </a:lstStyle>
          <a:p>
            <a:fld id="{05228C91-FD52-4765-8EBF-E153C8550D56}" type="slidenum">
              <a:rPr lang="fr-FR" smtClean="0">
                <a:solidFill>
                  <a:prstClr val="white"/>
                </a:solidFill>
              </a:rPr>
              <a:pPr/>
              <a:t>‹N°›</a:t>
            </a:fld>
            <a:endParaRPr lang="fr-FR" dirty="0">
              <a:solidFill>
                <a:prstClr val="white"/>
              </a:solidFill>
            </a:endParaRPr>
          </a:p>
        </p:txBody>
      </p:sp>
    </p:spTree>
    <p:extLst>
      <p:ext uri="{BB962C8B-B14F-4D97-AF65-F5344CB8AC3E}">
        <p14:creationId xmlns:p14="http://schemas.microsoft.com/office/powerpoint/2010/main" val="2774284899"/>
      </p:ext>
    </p:extLst>
  </p:cSld>
  <p:clrMapOvr>
    <a:masterClrMapping/>
  </p:clrMapOvr>
  <p:extLst mod="1">
    <p:ext uri="{DCECCB84-F9BA-43D5-87BE-67443E8EF086}">
      <p15:sldGuideLst xmlns:p15="http://schemas.microsoft.com/office/powerpoint/2012/main">
        <p15:guide id="1" orient="horz" pos="4247">
          <p15:clr>
            <a:srgbClr val="FBAE40"/>
          </p15:clr>
        </p15:guide>
        <p15:guide id="2" pos="39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u LIBRE 2colonnes">
    <p:spTree>
      <p:nvGrpSpPr>
        <p:cNvPr id="1" name=""/>
        <p:cNvGrpSpPr/>
        <p:nvPr/>
      </p:nvGrpSpPr>
      <p:grpSpPr>
        <a:xfrm>
          <a:off x="0" y="0"/>
          <a:ext cx="0" cy="0"/>
          <a:chOff x="0" y="0"/>
          <a:chExt cx="0" cy="0"/>
        </a:xfrm>
      </p:grpSpPr>
      <p:sp>
        <p:nvSpPr>
          <p:cNvPr id="21" name="Rectangle 20"/>
          <p:cNvSpPr/>
          <p:nvPr userDrawn="1"/>
        </p:nvSpPr>
        <p:spPr>
          <a:xfrm>
            <a:off x="9633520" y="6588000"/>
            <a:ext cx="272480" cy="28800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 name="Titre 1"/>
          <p:cNvSpPr>
            <a:spLocks noGrp="1"/>
          </p:cNvSpPr>
          <p:nvPr>
            <p:ph type="title" hasCustomPrompt="1"/>
          </p:nvPr>
        </p:nvSpPr>
        <p:spPr>
          <a:xfrm>
            <a:off x="992560" y="286152"/>
            <a:ext cx="8543925" cy="566706"/>
          </a:xfrm>
          <a:prstGeom prst="rect">
            <a:avLst/>
          </a:prstGeom>
        </p:spPr>
        <p:txBody>
          <a:bodyPr wrap="square" anchor="ctr"/>
          <a:lstStyle>
            <a:lvl1pPr>
              <a:defRPr sz="2800" b="1" baseline="0">
                <a:latin typeface="+mn-lt"/>
              </a:defRPr>
            </a:lvl1pPr>
          </a:lstStyle>
          <a:p>
            <a:r>
              <a:rPr lang="fr-FR" dirty="0"/>
              <a:t>Titre </a:t>
            </a:r>
            <a:r>
              <a:rPr lang="fr-FR" dirty="0" err="1"/>
              <a:t>storytelling</a:t>
            </a:r>
            <a:r>
              <a:rPr lang="fr-FR" dirty="0"/>
              <a:t> du slide</a:t>
            </a:r>
          </a:p>
        </p:txBody>
      </p:sp>
      <p:sp>
        <p:nvSpPr>
          <p:cNvPr id="3" name="Espace réservé du contenu 2"/>
          <p:cNvSpPr>
            <a:spLocks noGrp="1"/>
          </p:cNvSpPr>
          <p:nvPr>
            <p:ph idx="1" hasCustomPrompt="1"/>
          </p:nvPr>
        </p:nvSpPr>
        <p:spPr>
          <a:xfrm>
            <a:off x="488503" y="1700808"/>
            <a:ext cx="4176465" cy="4476155"/>
          </a:xfrm>
          <a:prstGeom prst="rect">
            <a:avLst/>
          </a:prstGeom>
        </p:spPr>
        <p:txBody>
          <a:bodyPr/>
          <a:lstStyle>
            <a:lvl1pPr algn="just">
              <a:buClr>
                <a:srgbClr val="C00000"/>
              </a:buClr>
              <a:buSzPct val="115000"/>
              <a:defRPr sz="1800" baseline="0"/>
            </a:lvl1pPr>
            <a:lvl2pPr marL="450850" indent="-228600" algn="just">
              <a:buClr>
                <a:srgbClr val="C00000"/>
              </a:buClr>
              <a:buSzPct val="80000"/>
              <a:buFont typeface="Champagne &amp; Limousines" panose="020B0502020202020204" pitchFamily="34" charset="0"/>
              <a:buChar char="►"/>
              <a:defRPr sz="1600"/>
            </a:lvl2pPr>
            <a:lvl3pPr marL="715963" indent="-228600" algn="just">
              <a:buClr>
                <a:srgbClr val="F17D77"/>
              </a:buClr>
              <a:buSzPct val="80000"/>
              <a:buFont typeface="Webdings" panose="05030102010509060703" pitchFamily="18" charset="2"/>
              <a:buChar char="8"/>
              <a:defRPr sz="1400"/>
            </a:lvl3pPr>
            <a:lvl4pPr marL="981075" indent="-228600" algn="just" defTabSz="981075">
              <a:buClr>
                <a:srgbClr val="C00000"/>
              </a:buClr>
              <a:buFont typeface="Calibri" panose="020F0502020204030204" pitchFamily="34" charset="0"/>
              <a:buChar char="-"/>
              <a:defRPr sz="1200"/>
            </a:lvl4pPr>
            <a:lvl5pPr algn="just">
              <a:defRPr/>
            </a:lvl5pPr>
          </a:lstStyle>
          <a:p>
            <a:pPr lvl="0"/>
            <a:r>
              <a:rPr lang="fr-FR" dirty="0"/>
              <a:t>Texte premier niveau</a:t>
            </a:r>
          </a:p>
          <a:p>
            <a:pPr lvl="1"/>
            <a:r>
              <a:rPr lang="fr-FR" dirty="0"/>
              <a:t>Deuxième niveau</a:t>
            </a:r>
          </a:p>
          <a:p>
            <a:pPr lvl="2"/>
            <a:r>
              <a:rPr lang="fr-FR" dirty="0"/>
              <a:t>Troisième niveau</a:t>
            </a:r>
          </a:p>
          <a:p>
            <a:pPr lvl="3"/>
            <a:r>
              <a:rPr lang="fr-FR" dirty="0"/>
              <a:t>Quatrième niveau</a:t>
            </a:r>
          </a:p>
        </p:txBody>
      </p:sp>
      <p:sp>
        <p:nvSpPr>
          <p:cNvPr id="5" name="Espace réservé du pied de page 4"/>
          <p:cNvSpPr>
            <a:spLocks noGrp="1"/>
          </p:cNvSpPr>
          <p:nvPr>
            <p:ph type="ftr" sz="quarter" idx="11"/>
          </p:nvPr>
        </p:nvSpPr>
        <p:spPr>
          <a:xfrm>
            <a:off x="1523372" y="6597107"/>
            <a:ext cx="3141596" cy="288000"/>
          </a:xfrm>
          <a:prstGeom prst="rect">
            <a:avLst/>
          </a:prstGeom>
        </p:spPr>
        <p:txBody>
          <a:bodyPr anchor="ctr"/>
          <a:lstStyle>
            <a:lvl1pPr algn="l">
              <a:defRPr sz="1200" i="1">
                <a:solidFill>
                  <a:schemeClr val="bg1"/>
                </a:solidFill>
                <a:latin typeface="+mn-lt"/>
              </a:defRPr>
            </a:lvl1pPr>
          </a:lstStyle>
          <a:p>
            <a:endParaRPr lang="fr-FR" dirty="0">
              <a:solidFill>
                <a:prstClr val="white"/>
              </a:solidFill>
            </a:endParaRPr>
          </a:p>
        </p:txBody>
      </p:sp>
      <p:sp>
        <p:nvSpPr>
          <p:cNvPr id="8" name="Espace réservé du texte 7"/>
          <p:cNvSpPr>
            <a:spLocks noGrp="1"/>
          </p:cNvSpPr>
          <p:nvPr>
            <p:ph type="body" sz="quarter" idx="13" hasCustomPrompt="1"/>
          </p:nvPr>
        </p:nvSpPr>
        <p:spPr>
          <a:xfrm>
            <a:off x="992189" y="980728"/>
            <a:ext cx="7705228" cy="431800"/>
          </a:xfrm>
          <a:prstGeom prst="rect">
            <a:avLst/>
          </a:prstGeom>
        </p:spPr>
        <p:txBody>
          <a:bodyPr wrap="square"/>
          <a:lstStyle>
            <a:lvl1pPr marL="0" indent="0">
              <a:buNone/>
              <a:defRPr sz="1600" baseline="0">
                <a:solidFill>
                  <a:schemeClr val="tx1">
                    <a:lumMod val="65000"/>
                    <a:lumOff val="35000"/>
                  </a:schemeClr>
                </a:solidFill>
              </a:defRPr>
            </a:lvl1pPr>
            <a:lvl2pPr>
              <a:defRPr>
                <a:solidFill>
                  <a:srgbClr val="13AFB7"/>
                </a:solidFill>
              </a:defRPr>
            </a:lvl2pPr>
            <a:lvl3pPr>
              <a:defRPr>
                <a:solidFill>
                  <a:srgbClr val="13AFB7"/>
                </a:solidFill>
              </a:defRPr>
            </a:lvl3pPr>
            <a:lvl4pPr>
              <a:defRPr>
                <a:solidFill>
                  <a:srgbClr val="13AFB7"/>
                </a:solidFill>
              </a:defRPr>
            </a:lvl4pPr>
            <a:lvl5pPr>
              <a:defRPr>
                <a:solidFill>
                  <a:srgbClr val="13AFB7"/>
                </a:solidFill>
              </a:defRPr>
            </a:lvl5pPr>
          </a:lstStyle>
          <a:p>
            <a:pPr lvl="0"/>
            <a:r>
              <a:rPr lang="fr-FR" dirty="0"/>
              <a:t>Sous-titre éventuel</a:t>
            </a:r>
          </a:p>
        </p:txBody>
      </p:sp>
      <p:sp>
        <p:nvSpPr>
          <p:cNvPr id="9" name="ZoneTexte 8"/>
          <p:cNvSpPr txBox="1"/>
          <p:nvPr userDrawn="1"/>
        </p:nvSpPr>
        <p:spPr>
          <a:xfrm>
            <a:off x="1165840" y="6597107"/>
            <a:ext cx="473206" cy="288000"/>
          </a:xfrm>
          <a:prstGeom prst="rect">
            <a:avLst/>
          </a:prstGeom>
          <a:noFill/>
        </p:spPr>
        <p:txBody>
          <a:bodyPr wrap="none" rtlCol="0">
            <a:spAutoFit/>
          </a:bodyPr>
          <a:lstStyle/>
          <a:p>
            <a:r>
              <a:rPr lang="fr-FR" sz="1200" i="1" dirty="0">
                <a:solidFill>
                  <a:prstClr val="white"/>
                </a:solidFill>
              </a:rPr>
              <a:t>pour</a:t>
            </a:r>
          </a:p>
        </p:txBody>
      </p:sp>
      <p:cxnSp>
        <p:nvCxnSpPr>
          <p:cNvPr id="11" name="Connecteur droit 10"/>
          <p:cNvCxnSpPr/>
          <p:nvPr userDrawn="1"/>
        </p:nvCxnSpPr>
        <p:spPr>
          <a:xfrm>
            <a:off x="9633520" y="6624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userDrawn="1"/>
        </p:nvCxnSpPr>
        <p:spPr>
          <a:xfrm>
            <a:off x="4953000" y="6624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contenu 2"/>
          <p:cNvSpPr>
            <a:spLocks noGrp="1"/>
          </p:cNvSpPr>
          <p:nvPr>
            <p:ph idx="15" hasCustomPrompt="1"/>
          </p:nvPr>
        </p:nvSpPr>
        <p:spPr>
          <a:xfrm>
            <a:off x="5264522" y="1700808"/>
            <a:ext cx="4176465" cy="4476155"/>
          </a:xfrm>
          <a:prstGeom prst="rect">
            <a:avLst/>
          </a:prstGeom>
        </p:spPr>
        <p:txBody>
          <a:bodyPr/>
          <a:lstStyle>
            <a:lvl1pPr algn="just">
              <a:buClr>
                <a:srgbClr val="C00000"/>
              </a:buClr>
              <a:buSzPct val="115000"/>
              <a:defRPr sz="1800" baseline="0"/>
            </a:lvl1pPr>
            <a:lvl2pPr marL="450850" indent="-228600" algn="just">
              <a:buClr>
                <a:srgbClr val="C00000"/>
              </a:buClr>
              <a:buSzPct val="80000"/>
              <a:buFont typeface="Champagne &amp; Limousines" panose="020B0502020202020204" pitchFamily="34" charset="0"/>
              <a:buChar char="►"/>
              <a:defRPr sz="1600"/>
            </a:lvl2pPr>
            <a:lvl3pPr marL="715963" indent="-228600" algn="just">
              <a:buClr>
                <a:srgbClr val="F17D77"/>
              </a:buClr>
              <a:buSzPct val="80000"/>
              <a:buFont typeface="Webdings" panose="05030102010509060703" pitchFamily="18" charset="2"/>
              <a:buChar char="8"/>
              <a:defRPr sz="1400"/>
            </a:lvl3pPr>
            <a:lvl4pPr marL="981075" indent="-228600" algn="just" defTabSz="981075">
              <a:buClr>
                <a:srgbClr val="C00000"/>
              </a:buClr>
              <a:buFont typeface="Calibri" panose="020F0502020204030204" pitchFamily="34" charset="0"/>
              <a:buChar char="-"/>
              <a:defRPr sz="1200"/>
            </a:lvl4pPr>
            <a:lvl5pPr algn="just">
              <a:defRPr/>
            </a:lvl5pPr>
          </a:lstStyle>
          <a:p>
            <a:pPr lvl="0"/>
            <a:r>
              <a:rPr lang="fr-FR" dirty="0"/>
              <a:t>Texte premier niveau</a:t>
            </a:r>
          </a:p>
          <a:p>
            <a:pPr lvl="1"/>
            <a:r>
              <a:rPr lang="fr-FR" dirty="0"/>
              <a:t>Deuxième niveau</a:t>
            </a:r>
          </a:p>
          <a:p>
            <a:pPr lvl="2"/>
            <a:r>
              <a:rPr lang="fr-FR" dirty="0"/>
              <a:t>Troisième niveau</a:t>
            </a:r>
          </a:p>
          <a:p>
            <a:pPr lvl="3"/>
            <a:r>
              <a:rPr lang="fr-FR" dirty="0"/>
              <a:t>Quatrième niveau</a:t>
            </a:r>
          </a:p>
        </p:txBody>
      </p:sp>
      <p:sp>
        <p:nvSpPr>
          <p:cNvPr id="15" name="Espace réservé du numéro de diapositive 5"/>
          <p:cNvSpPr>
            <a:spLocks noGrp="1"/>
          </p:cNvSpPr>
          <p:nvPr>
            <p:ph type="sldNum" sz="quarter" idx="12"/>
          </p:nvPr>
        </p:nvSpPr>
        <p:spPr>
          <a:xfrm>
            <a:off x="9649072" y="6588000"/>
            <a:ext cx="256928" cy="276902"/>
          </a:xfrm>
          <a:prstGeom prst="rect">
            <a:avLst/>
          </a:prstGeom>
        </p:spPr>
        <p:txBody>
          <a:bodyPr lIns="0" tIns="0" rIns="0" bIns="0" anchor="ctr" anchorCtr="0">
            <a:normAutofit/>
          </a:bodyPr>
          <a:lstStyle>
            <a:lvl1pPr algn="ctr">
              <a:defRPr sz="1050">
                <a:solidFill>
                  <a:schemeClr val="bg1"/>
                </a:solidFill>
                <a:latin typeface="Arial Black" panose="020B0A04020102020204" pitchFamily="34" charset="0"/>
              </a:defRPr>
            </a:lvl1pPr>
          </a:lstStyle>
          <a:p>
            <a:fld id="{05228C91-FD52-4765-8EBF-E153C8550D56}" type="slidenum">
              <a:rPr lang="fr-FR" smtClean="0">
                <a:solidFill>
                  <a:prstClr val="white"/>
                </a:solidFill>
              </a:rPr>
              <a:pPr/>
              <a:t>‹N°›</a:t>
            </a:fld>
            <a:endParaRPr lang="fr-FR" dirty="0">
              <a:solidFill>
                <a:prstClr val="white"/>
              </a:solidFill>
            </a:endParaRPr>
          </a:p>
        </p:txBody>
      </p:sp>
    </p:spTree>
    <p:extLst>
      <p:ext uri="{BB962C8B-B14F-4D97-AF65-F5344CB8AC3E}">
        <p14:creationId xmlns:p14="http://schemas.microsoft.com/office/powerpoint/2010/main" val="2089585480"/>
      </p:ext>
    </p:extLst>
  </p:cSld>
  <p:clrMapOvr>
    <a:masterClrMapping/>
  </p:clrMapOvr>
  <p:extLst mod="1">
    <p:ext uri="{DCECCB84-F9BA-43D5-87BE-67443E8EF086}">
      <p15:sldGuideLst xmlns:p15="http://schemas.microsoft.com/office/powerpoint/2012/main">
        <p15:guide id="1" orient="horz" pos="4247">
          <p15:clr>
            <a:srgbClr val="FBAE40"/>
          </p15:clr>
        </p15:guide>
        <p15:guide id="2" pos="39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ère page LIB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632520" y="3717032"/>
            <a:ext cx="5453061" cy="583490"/>
          </a:xfrm>
          <a:prstGeom prst="rect">
            <a:avLst/>
          </a:prstGeom>
        </p:spPr>
        <p:txBody>
          <a:bodyPr anchor="b">
            <a:noAutofit/>
          </a:bodyPr>
          <a:lstStyle>
            <a:lvl1pPr algn="ctr">
              <a:defRPr sz="3033" b="1">
                <a:solidFill>
                  <a:schemeClr val="bg1"/>
                </a:solidFill>
                <a:latin typeface="Calibri" panose="020F0502020204030204" pitchFamily="34" charset="0"/>
              </a:defRPr>
            </a:lvl1pPr>
          </a:lstStyle>
          <a:p>
            <a:r>
              <a:rPr lang="fr-FR" dirty="0"/>
              <a:t>LE TITRE DE L’ÉTUDE</a:t>
            </a:r>
          </a:p>
        </p:txBody>
      </p:sp>
      <p:sp>
        <p:nvSpPr>
          <p:cNvPr id="4" name="Espace réservé de la date 3"/>
          <p:cNvSpPr>
            <a:spLocks noGrp="1"/>
          </p:cNvSpPr>
          <p:nvPr>
            <p:ph type="dt" sz="half" idx="10"/>
          </p:nvPr>
        </p:nvSpPr>
        <p:spPr>
          <a:xfrm>
            <a:off x="2226094" y="4437113"/>
            <a:ext cx="2228850" cy="365125"/>
          </a:xfrm>
          <a:prstGeom prst="rect">
            <a:avLst/>
          </a:prstGeom>
        </p:spPr>
        <p:txBody>
          <a:bodyPr/>
          <a:lstStyle>
            <a:lvl1pPr algn="ctr">
              <a:defRPr>
                <a:solidFill>
                  <a:schemeClr val="bg1"/>
                </a:solidFill>
              </a:defRPr>
            </a:lvl1pPr>
          </a:lstStyle>
          <a:p>
            <a:fld id="{FBFBFA4D-9BCE-4B05-918A-87C100BB9DEE}" type="datetime4">
              <a:rPr lang="fr-FR" smtClean="0"/>
              <a:pPr/>
              <a:t>26 octobre 2018</a:t>
            </a:fld>
            <a:endParaRPr lang="fr-FR" dirty="0"/>
          </a:p>
        </p:txBody>
      </p:sp>
      <p:sp>
        <p:nvSpPr>
          <p:cNvPr id="10" name="Espace réservé pour une image  9"/>
          <p:cNvSpPr>
            <a:spLocks noGrp="1"/>
          </p:cNvSpPr>
          <p:nvPr>
            <p:ph type="pic" sz="quarter" idx="11" hasCustomPrompt="1"/>
          </p:nvPr>
        </p:nvSpPr>
        <p:spPr>
          <a:xfrm>
            <a:off x="7761420" y="4300522"/>
            <a:ext cx="1325959" cy="1000686"/>
          </a:xfrm>
          <a:prstGeom prst="rect">
            <a:avLst/>
          </a:prstGeom>
        </p:spPr>
        <p:txBody>
          <a:bodyPr>
            <a:normAutofit/>
          </a:bodyPr>
          <a:lstStyle>
            <a:lvl1pPr>
              <a:defRPr sz="1300"/>
            </a:lvl1pPr>
          </a:lstStyle>
          <a:p>
            <a:r>
              <a:rPr lang="fr-FR" dirty="0"/>
              <a:t>Logo du client</a:t>
            </a:r>
          </a:p>
          <a:p>
            <a:endParaRPr lang="fr-FR" dirty="0"/>
          </a:p>
        </p:txBody>
      </p:sp>
      <p:sp>
        <p:nvSpPr>
          <p:cNvPr id="9" name="Espace réservé du texte 8"/>
          <p:cNvSpPr>
            <a:spLocks noGrp="1"/>
          </p:cNvSpPr>
          <p:nvPr>
            <p:ph type="body" sz="quarter" idx="12" hasCustomPrompt="1"/>
          </p:nvPr>
        </p:nvSpPr>
        <p:spPr>
          <a:xfrm>
            <a:off x="7419655" y="3861049"/>
            <a:ext cx="1879732" cy="460375"/>
          </a:xfrm>
          <a:prstGeom prst="rect">
            <a:avLst/>
          </a:prstGeom>
        </p:spPr>
        <p:txBody>
          <a:bodyPr>
            <a:noAutofit/>
          </a:bodyPr>
          <a:lstStyle>
            <a:lvl1pPr marL="0" indent="0" algn="ctr">
              <a:buNone/>
              <a:defRPr sz="2600" b="1" baseline="0"/>
            </a:lvl1pPr>
          </a:lstStyle>
          <a:p>
            <a:pPr lvl="0"/>
            <a:r>
              <a:rPr lang="fr-FR" dirty="0"/>
              <a:t>Nature du doc</a:t>
            </a:r>
          </a:p>
        </p:txBody>
      </p:sp>
      <p:sp>
        <p:nvSpPr>
          <p:cNvPr id="7" name="Sous-titre 2"/>
          <p:cNvSpPr>
            <a:spLocks noGrp="1"/>
          </p:cNvSpPr>
          <p:nvPr>
            <p:ph type="subTitle" idx="1" hasCustomPrompt="1"/>
          </p:nvPr>
        </p:nvSpPr>
        <p:spPr>
          <a:xfrm>
            <a:off x="7254555" y="6183400"/>
            <a:ext cx="2651445" cy="846000"/>
          </a:xfrm>
          <a:prstGeom prst="rect">
            <a:avLst/>
          </a:prstGeom>
        </p:spPr>
        <p:txBody>
          <a:bodyPr wrap="square">
            <a:noAutofit/>
          </a:bodyPr>
          <a:lstStyle>
            <a:lvl1pPr marL="0" indent="0" algn="l">
              <a:lnSpc>
                <a:spcPct val="100000"/>
              </a:lnSpc>
              <a:spcBef>
                <a:spcPts val="0"/>
              </a:spcBef>
              <a:buNone/>
              <a:defRPr sz="1100" baseline="0"/>
            </a:lvl1pPr>
            <a:lvl2pPr marL="495285" indent="0" algn="ctr">
              <a:buNone/>
              <a:defRPr sz="2167"/>
            </a:lvl2pPr>
            <a:lvl3pPr marL="990570" indent="0" algn="ctr">
              <a:buNone/>
              <a:defRPr sz="1950"/>
            </a:lvl3pPr>
            <a:lvl4pPr marL="1485854" indent="0" algn="ctr">
              <a:buNone/>
              <a:defRPr sz="1733"/>
            </a:lvl4pPr>
            <a:lvl5pPr marL="1981139" indent="0" algn="ctr">
              <a:buNone/>
              <a:defRPr sz="1733"/>
            </a:lvl5pPr>
            <a:lvl6pPr marL="2476424" indent="0" algn="ctr">
              <a:buNone/>
              <a:defRPr sz="1733"/>
            </a:lvl6pPr>
            <a:lvl7pPr marL="2971709" indent="0" algn="ctr">
              <a:buNone/>
              <a:defRPr sz="1733"/>
            </a:lvl7pPr>
            <a:lvl8pPr marL="3466993" indent="0" algn="ctr">
              <a:buNone/>
              <a:defRPr sz="1733"/>
            </a:lvl8pPr>
            <a:lvl9pPr marL="3962278" indent="0" algn="ctr">
              <a:buNone/>
              <a:defRPr sz="1733"/>
            </a:lvl9pPr>
          </a:lstStyle>
          <a:p>
            <a:r>
              <a:rPr lang="fr-FR" dirty="0"/>
              <a:t>Le nom du client</a:t>
            </a:r>
          </a:p>
          <a:p>
            <a:r>
              <a:rPr lang="fr-FR" dirty="0"/>
              <a:t>Votre nom + mail + tel</a:t>
            </a:r>
          </a:p>
        </p:txBody>
      </p:sp>
      <p:sp>
        <p:nvSpPr>
          <p:cNvPr id="8" name="ZoneTexte 7"/>
          <p:cNvSpPr txBox="1"/>
          <p:nvPr userDrawn="1"/>
        </p:nvSpPr>
        <p:spPr>
          <a:xfrm>
            <a:off x="6903000" y="6183401"/>
            <a:ext cx="547235" cy="430887"/>
          </a:xfrm>
          <a:prstGeom prst="rect">
            <a:avLst/>
          </a:prstGeom>
          <a:noFill/>
        </p:spPr>
        <p:txBody>
          <a:bodyPr wrap="square" rtlCol="0">
            <a:spAutoFit/>
          </a:bodyPr>
          <a:lstStyle/>
          <a:p>
            <a:r>
              <a:rPr lang="fr-FR" sz="1100" dirty="0"/>
              <a:t>À   :</a:t>
            </a:r>
          </a:p>
          <a:p>
            <a:r>
              <a:rPr lang="fr-FR" sz="1100" dirty="0"/>
              <a:t>De :</a:t>
            </a:r>
          </a:p>
        </p:txBody>
      </p:sp>
    </p:spTree>
    <p:extLst>
      <p:ext uri="{BB962C8B-B14F-4D97-AF65-F5344CB8AC3E}">
        <p14:creationId xmlns:p14="http://schemas.microsoft.com/office/powerpoint/2010/main" val="1003626185"/>
      </p:ext>
    </p:extLst>
  </p:cSld>
  <p:clrMapOvr>
    <a:masterClrMapping/>
  </p:clrMapOvr>
  <p:extLst mod="1">
    <p:ext uri="{DCECCB84-F9BA-43D5-87BE-67443E8EF086}">
      <p15:sldGuideLst xmlns:p15="http://schemas.microsoft.com/office/powerpoint/2012/main">
        <p15:guide id="1" orient="horz" pos="2568" userDrawn="1">
          <p15:clr>
            <a:srgbClr val="FBAE40"/>
          </p15:clr>
        </p15:guide>
        <p15:guide id="2" pos="5282" userDrawn="1">
          <p15:clr>
            <a:srgbClr val="FBAE40"/>
          </p15:clr>
        </p15:guide>
        <p15:guide id="3" pos="2186"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u sans disposition">
    <p:spTree>
      <p:nvGrpSpPr>
        <p:cNvPr id="1" name=""/>
        <p:cNvGrpSpPr/>
        <p:nvPr/>
      </p:nvGrpSpPr>
      <p:grpSpPr>
        <a:xfrm>
          <a:off x="0" y="0"/>
          <a:ext cx="0" cy="0"/>
          <a:chOff x="0" y="0"/>
          <a:chExt cx="0" cy="0"/>
        </a:xfrm>
      </p:grpSpPr>
      <p:sp>
        <p:nvSpPr>
          <p:cNvPr id="21" name="Rectangle 20"/>
          <p:cNvSpPr/>
          <p:nvPr userDrawn="1"/>
        </p:nvSpPr>
        <p:spPr>
          <a:xfrm>
            <a:off x="9633520" y="6588000"/>
            <a:ext cx="272480" cy="28800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 name="Titre 1"/>
          <p:cNvSpPr>
            <a:spLocks noGrp="1"/>
          </p:cNvSpPr>
          <p:nvPr>
            <p:ph type="title" hasCustomPrompt="1"/>
          </p:nvPr>
        </p:nvSpPr>
        <p:spPr>
          <a:xfrm>
            <a:off x="992560" y="286152"/>
            <a:ext cx="8543925" cy="566706"/>
          </a:xfrm>
          <a:prstGeom prst="rect">
            <a:avLst/>
          </a:prstGeom>
        </p:spPr>
        <p:txBody>
          <a:bodyPr wrap="square" anchor="ctr"/>
          <a:lstStyle>
            <a:lvl1pPr>
              <a:defRPr sz="2800" b="1" baseline="0">
                <a:latin typeface="+mn-lt"/>
              </a:defRPr>
            </a:lvl1pPr>
          </a:lstStyle>
          <a:p>
            <a:r>
              <a:rPr lang="fr-FR" dirty="0"/>
              <a:t>Titre </a:t>
            </a:r>
            <a:r>
              <a:rPr lang="fr-FR" dirty="0" err="1"/>
              <a:t>storytelling</a:t>
            </a:r>
            <a:r>
              <a:rPr lang="fr-FR" dirty="0"/>
              <a:t> du slide</a:t>
            </a:r>
          </a:p>
        </p:txBody>
      </p:sp>
      <p:sp>
        <p:nvSpPr>
          <p:cNvPr id="5" name="Espace réservé du pied de page 4"/>
          <p:cNvSpPr>
            <a:spLocks noGrp="1"/>
          </p:cNvSpPr>
          <p:nvPr>
            <p:ph type="ftr" sz="quarter" idx="11"/>
          </p:nvPr>
        </p:nvSpPr>
        <p:spPr>
          <a:xfrm>
            <a:off x="1523372" y="6597107"/>
            <a:ext cx="3141596" cy="288000"/>
          </a:xfrm>
          <a:prstGeom prst="rect">
            <a:avLst/>
          </a:prstGeom>
        </p:spPr>
        <p:txBody>
          <a:bodyPr anchor="ctr"/>
          <a:lstStyle>
            <a:lvl1pPr algn="l">
              <a:defRPr sz="1200" i="1">
                <a:solidFill>
                  <a:schemeClr val="bg1"/>
                </a:solidFill>
                <a:latin typeface="+mn-lt"/>
              </a:defRPr>
            </a:lvl1pPr>
          </a:lstStyle>
          <a:p>
            <a:endParaRPr lang="fr-FR" dirty="0">
              <a:solidFill>
                <a:prstClr val="white"/>
              </a:solidFill>
            </a:endParaRPr>
          </a:p>
        </p:txBody>
      </p:sp>
      <p:sp>
        <p:nvSpPr>
          <p:cNvPr id="8" name="Espace réservé du texte 7"/>
          <p:cNvSpPr>
            <a:spLocks noGrp="1"/>
          </p:cNvSpPr>
          <p:nvPr>
            <p:ph type="body" sz="quarter" idx="13" hasCustomPrompt="1"/>
          </p:nvPr>
        </p:nvSpPr>
        <p:spPr>
          <a:xfrm>
            <a:off x="992189" y="980728"/>
            <a:ext cx="7705228" cy="431800"/>
          </a:xfrm>
          <a:prstGeom prst="rect">
            <a:avLst/>
          </a:prstGeom>
        </p:spPr>
        <p:txBody>
          <a:bodyPr wrap="square"/>
          <a:lstStyle>
            <a:lvl1pPr marL="0" indent="0">
              <a:buNone/>
              <a:defRPr sz="1600" baseline="0">
                <a:solidFill>
                  <a:schemeClr val="tx1">
                    <a:lumMod val="65000"/>
                    <a:lumOff val="35000"/>
                  </a:schemeClr>
                </a:solidFill>
              </a:defRPr>
            </a:lvl1pPr>
            <a:lvl2pPr>
              <a:defRPr>
                <a:solidFill>
                  <a:srgbClr val="13AFB7"/>
                </a:solidFill>
              </a:defRPr>
            </a:lvl2pPr>
            <a:lvl3pPr>
              <a:defRPr>
                <a:solidFill>
                  <a:srgbClr val="13AFB7"/>
                </a:solidFill>
              </a:defRPr>
            </a:lvl3pPr>
            <a:lvl4pPr>
              <a:defRPr>
                <a:solidFill>
                  <a:srgbClr val="13AFB7"/>
                </a:solidFill>
              </a:defRPr>
            </a:lvl4pPr>
            <a:lvl5pPr>
              <a:defRPr>
                <a:solidFill>
                  <a:srgbClr val="13AFB7"/>
                </a:solidFill>
              </a:defRPr>
            </a:lvl5pPr>
          </a:lstStyle>
          <a:p>
            <a:pPr lvl="0"/>
            <a:r>
              <a:rPr lang="fr-FR" dirty="0"/>
              <a:t>Sous-titre éventuel</a:t>
            </a:r>
          </a:p>
        </p:txBody>
      </p:sp>
      <p:sp>
        <p:nvSpPr>
          <p:cNvPr id="9" name="ZoneTexte 8"/>
          <p:cNvSpPr txBox="1"/>
          <p:nvPr userDrawn="1"/>
        </p:nvSpPr>
        <p:spPr>
          <a:xfrm>
            <a:off x="1165840" y="6597107"/>
            <a:ext cx="473206" cy="288000"/>
          </a:xfrm>
          <a:prstGeom prst="rect">
            <a:avLst/>
          </a:prstGeom>
          <a:noFill/>
        </p:spPr>
        <p:txBody>
          <a:bodyPr wrap="none" rtlCol="0">
            <a:spAutoFit/>
          </a:bodyPr>
          <a:lstStyle/>
          <a:p>
            <a:r>
              <a:rPr lang="fr-FR" sz="1200" i="1" dirty="0">
                <a:solidFill>
                  <a:prstClr val="white"/>
                </a:solidFill>
              </a:rPr>
              <a:t>pour</a:t>
            </a:r>
          </a:p>
        </p:txBody>
      </p:sp>
      <p:cxnSp>
        <p:nvCxnSpPr>
          <p:cNvPr id="11" name="Connecteur droit 10"/>
          <p:cNvCxnSpPr/>
          <p:nvPr userDrawn="1"/>
        </p:nvCxnSpPr>
        <p:spPr>
          <a:xfrm>
            <a:off x="9633520" y="6624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userDrawn="1"/>
        </p:nvCxnSpPr>
        <p:spPr>
          <a:xfrm>
            <a:off x="4953000" y="6624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Espace réservé du numéro de diapositive 5"/>
          <p:cNvSpPr>
            <a:spLocks noGrp="1"/>
          </p:cNvSpPr>
          <p:nvPr>
            <p:ph type="sldNum" sz="quarter" idx="12"/>
          </p:nvPr>
        </p:nvSpPr>
        <p:spPr>
          <a:xfrm>
            <a:off x="9649072" y="6588000"/>
            <a:ext cx="256928" cy="276902"/>
          </a:xfrm>
          <a:prstGeom prst="rect">
            <a:avLst/>
          </a:prstGeom>
        </p:spPr>
        <p:txBody>
          <a:bodyPr lIns="0" tIns="0" rIns="0" bIns="0" anchor="ctr" anchorCtr="0">
            <a:normAutofit/>
          </a:bodyPr>
          <a:lstStyle>
            <a:lvl1pPr algn="ctr">
              <a:defRPr sz="1050">
                <a:solidFill>
                  <a:schemeClr val="bg1"/>
                </a:solidFill>
                <a:latin typeface="Arial Black" panose="020B0A04020102020204" pitchFamily="34" charset="0"/>
              </a:defRPr>
            </a:lvl1pPr>
          </a:lstStyle>
          <a:p>
            <a:fld id="{05228C91-FD52-4765-8EBF-E153C8550D56}" type="slidenum">
              <a:rPr lang="fr-FR" smtClean="0">
                <a:solidFill>
                  <a:prstClr val="white"/>
                </a:solidFill>
              </a:rPr>
              <a:pPr/>
              <a:t>‹N°›</a:t>
            </a:fld>
            <a:endParaRPr lang="fr-FR" dirty="0">
              <a:solidFill>
                <a:prstClr val="white"/>
              </a:solidFill>
            </a:endParaRPr>
          </a:p>
        </p:txBody>
      </p:sp>
    </p:spTree>
    <p:extLst>
      <p:ext uri="{BB962C8B-B14F-4D97-AF65-F5344CB8AC3E}">
        <p14:creationId xmlns:p14="http://schemas.microsoft.com/office/powerpoint/2010/main" val="3521271827"/>
      </p:ext>
    </p:extLst>
  </p:cSld>
  <p:clrMapOvr>
    <a:masterClrMapping/>
  </p:clrMapOvr>
  <p:extLst mod="1">
    <p:ext uri="{DCECCB84-F9BA-43D5-87BE-67443E8EF086}">
      <p15:sldGuideLst xmlns:p15="http://schemas.microsoft.com/office/powerpoint/2012/main">
        <p15:guide id="1" orient="horz" pos="4247">
          <p15:clr>
            <a:srgbClr val="FBAE40"/>
          </p15:clr>
        </p15:guide>
        <p15:guide id="2" pos="39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681038" y="365125"/>
            <a:ext cx="8543925" cy="1325563"/>
          </a:xfrm>
          <a:prstGeom prst="rect">
            <a:avLst/>
          </a:prstGeom>
        </p:spPr>
        <p:txBody>
          <a:bodyPr/>
          <a:lstStyle/>
          <a:p>
            <a:r>
              <a:rPr lang="fr-FR"/>
              <a:t>Modifiez le style du titre</a:t>
            </a:r>
          </a:p>
        </p:txBody>
      </p:sp>
      <p:sp>
        <p:nvSpPr>
          <p:cNvPr id="3" name="Rectangle 2"/>
          <p:cNvSpPr/>
          <p:nvPr userDrawn="1"/>
        </p:nvSpPr>
        <p:spPr>
          <a:xfrm flipH="1">
            <a:off x="3152800" y="1934096"/>
            <a:ext cx="2965292" cy="3356992"/>
          </a:xfrm>
          <a:prstGeom prst="rect">
            <a:avLst/>
          </a:prstGeom>
          <a:solidFill>
            <a:srgbClr val="13AFB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315" tIns="53657" rIns="107315" bIns="53657" numCol="1" spcCol="0" rtlCol="0" fromWordArt="0" anchor="ctr" anchorCtr="0" forceAA="0" compatLnSpc="1">
            <a:prstTxWarp prst="textNoShape">
              <a:avLst/>
            </a:prstTxWarp>
            <a:noAutofit/>
          </a:bodyPr>
          <a:lstStyle/>
          <a:p>
            <a:pPr algn="ctr"/>
            <a:endParaRPr lang="fr-FR" sz="2112" dirty="0">
              <a:solidFill>
                <a:prstClr val="white"/>
              </a:solidFill>
            </a:endParaRPr>
          </a:p>
        </p:txBody>
      </p:sp>
      <p:sp>
        <p:nvSpPr>
          <p:cNvPr id="4" name="Rectangle 3"/>
          <p:cNvSpPr/>
          <p:nvPr userDrawn="1"/>
        </p:nvSpPr>
        <p:spPr>
          <a:xfrm>
            <a:off x="1384147" y="2565120"/>
            <a:ext cx="1512168" cy="432048"/>
          </a:xfrm>
          <a:prstGeom prst="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5" name="Rectangle 4"/>
          <p:cNvSpPr/>
          <p:nvPr userDrawn="1"/>
        </p:nvSpPr>
        <p:spPr>
          <a:xfrm>
            <a:off x="6321152" y="2520280"/>
            <a:ext cx="1512168" cy="43204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6" name="Rectangle 5"/>
          <p:cNvSpPr/>
          <p:nvPr userDrawn="1"/>
        </p:nvSpPr>
        <p:spPr>
          <a:xfrm>
            <a:off x="6374577" y="4228016"/>
            <a:ext cx="1512168" cy="432048"/>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7" name="Rectangle 6"/>
          <p:cNvSpPr/>
          <p:nvPr userDrawn="1"/>
        </p:nvSpPr>
        <p:spPr>
          <a:xfrm>
            <a:off x="6360313" y="4811291"/>
            <a:ext cx="1512168" cy="432048"/>
          </a:xfrm>
          <a:prstGeom prst="rect">
            <a:avLst/>
          </a:prstGeom>
          <a:solidFill>
            <a:srgbClr val="D11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8" name="Rectangle 7"/>
          <p:cNvSpPr/>
          <p:nvPr userDrawn="1"/>
        </p:nvSpPr>
        <p:spPr>
          <a:xfrm>
            <a:off x="1384147" y="1934096"/>
            <a:ext cx="1512168" cy="43204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9" name="Rectangle 8"/>
          <p:cNvSpPr/>
          <p:nvPr userDrawn="1"/>
        </p:nvSpPr>
        <p:spPr>
          <a:xfrm>
            <a:off x="6321152" y="1966528"/>
            <a:ext cx="1512168" cy="432048"/>
          </a:xfrm>
          <a:prstGeom prst="rect">
            <a:avLst/>
          </a:prstGeom>
          <a:solidFill>
            <a:srgbClr val="00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0" name="Rectangle 9"/>
          <p:cNvSpPr/>
          <p:nvPr userDrawn="1"/>
        </p:nvSpPr>
        <p:spPr>
          <a:xfrm>
            <a:off x="1354585" y="4859040"/>
            <a:ext cx="1512168" cy="432048"/>
          </a:xfrm>
          <a:prstGeom prst="rect">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1" name="Rectangle 10"/>
          <p:cNvSpPr/>
          <p:nvPr userDrawn="1"/>
        </p:nvSpPr>
        <p:spPr>
          <a:xfrm>
            <a:off x="1384147" y="4228016"/>
            <a:ext cx="1512168" cy="43204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Tree>
    <p:extLst>
      <p:ext uri="{BB962C8B-B14F-4D97-AF65-F5344CB8AC3E}">
        <p14:creationId xmlns:p14="http://schemas.microsoft.com/office/powerpoint/2010/main" val="7640201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Intercallaire METHODOLOG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654382"/>
      </p:ext>
    </p:extLst>
  </p:cSld>
  <p:clrMapOvr>
    <a:masterClrMapping/>
  </p:clrMapOvr>
  <p:extLst mod="1">
    <p:ext uri="{DCECCB84-F9BA-43D5-87BE-67443E8EF086}">
      <p15:sldGuideLst xmlns:p15="http://schemas.microsoft.com/office/powerpoint/2012/main">
        <p15:guide id="1" orient="horz" pos="799">
          <p15:clr>
            <a:srgbClr val="FBAE40"/>
          </p15:clr>
        </p15:guide>
        <p15:guide id="2" pos="225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tercallaire ENJEUX">
    <p:spTree>
      <p:nvGrpSpPr>
        <p:cNvPr id="1" name=""/>
        <p:cNvGrpSpPr/>
        <p:nvPr/>
      </p:nvGrpSpPr>
      <p:grpSpPr>
        <a:xfrm>
          <a:off x="0" y="0"/>
          <a:ext cx="0" cy="0"/>
          <a:chOff x="0" y="0"/>
          <a:chExt cx="0" cy="0"/>
        </a:xfrm>
      </p:grpSpPr>
      <p:sp>
        <p:nvSpPr>
          <p:cNvPr id="10" name="ZoneTexte 9"/>
          <p:cNvSpPr txBox="1"/>
          <p:nvPr userDrawn="1"/>
        </p:nvSpPr>
        <p:spPr>
          <a:xfrm>
            <a:off x="3440832" y="3997513"/>
            <a:ext cx="2621230" cy="1015663"/>
          </a:xfrm>
          <a:prstGeom prst="rect">
            <a:avLst/>
          </a:prstGeom>
          <a:noFill/>
        </p:spPr>
        <p:txBody>
          <a:bodyPr wrap="none" rtlCol="0">
            <a:spAutoFit/>
          </a:bodyPr>
          <a:lstStyle/>
          <a:p>
            <a:r>
              <a:rPr lang="fr-FR" sz="6000" b="1" dirty="0">
                <a:solidFill>
                  <a:prstClr val="black">
                    <a:lumMod val="75000"/>
                    <a:lumOff val="25000"/>
                  </a:prstClr>
                </a:solidFill>
                <a:latin typeface="Calibri"/>
              </a:rPr>
              <a:t>ENJEUX</a:t>
            </a:r>
          </a:p>
        </p:txBody>
      </p:sp>
    </p:spTree>
    <p:extLst>
      <p:ext uri="{BB962C8B-B14F-4D97-AF65-F5344CB8AC3E}">
        <p14:creationId xmlns:p14="http://schemas.microsoft.com/office/powerpoint/2010/main" val="2359429743"/>
      </p:ext>
    </p:extLst>
  </p:cSld>
  <p:clrMapOvr>
    <a:masterClrMapping/>
  </p:clrMapOvr>
  <p:extLst mod="1">
    <p:ext uri="{DCECCB84-F9BA-43D5-87BE-67443E8EF086}">
      <p15:sldGuideLst xmlns:p15="http://schemas.microsoft.com/office/powerpoint/2012/main">
        <p15:guide id="1" orient="horz" pos="2840" userDrawn="1">
          <p15:clr>
            <a:srgbClr val="FBAE40"/>
          </p15:clr>
        </p15:guide>
        <p15:guide id="2" pos="2258"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tercallaire METHODOLOGIE">
    <p:spTree>
      <p:nvGrpSpPr>
        <p:cNvPr id="1" name=""/>
        <p:cNvGrpSpPr/>
        <p:nvPr/>
      </p:nvGrpSpPr>
      <p:grpSpPr>
        <a:xfrm>
          <a:off x="0" y="0"/>
          <a:ext cx="0" cy="0"/>
          <a:chOff x="0" y="0"/>
          <a:chExt cx="0" cy="0"/>
        </a:xfrm>
      </p:grpSpPr>
      <p:sp>
        <p:nvSpPr>
          <p:cNvPr id="10" name="ZoneTexte 9"/>
          <p:cNvSpPr txBox="1"/>
          <p:nvPr userDrawn="1"/>
        </p:nvSpPr>
        <p:spPr>
          <a:xfrm>
            <a:off x="3440832" y="3997513"/>
            <a:ext cx="3720790" cy="1015663"/>
          </a:xfrm>
          <a:prstGeom prst="rect">
            <a:avLst/>
          </a:prstGeom>
          <a:noFill/>
        </p:spPr>
        <p:txBody>
          <a:bodyPr wrap="none" rtlCol="0">
            <a:spAutoFit/>
          </a:bodyPr>
          <a:lstStyle/>
          <a:p>
            <a:r>
              <a:rPr lang="fr-FR" sz="6000" b="1" dirty="0">
                <a:solidFill>
                  <a:prstClr val="black">
                    <a:lumMod val="75000"/>
                    <a:lumOff val="25000"/>
                  </a:prstClr>
                </a:solidFill>
                <a:latin typeface="Calibri"/>
              </a:rPr>
              <a:t>LES</a:t>
            </a:r>
            <a:r>
              <a:rPr lang="fr-FR" sz="6000" b="1" baseline="0" dirty="0">
                <a:solidFill>
                  <a:prstClr val="black">
                    <a:lumMod val="75000"/>
                    <a:lumOff val="25000"/>
                  </a:prstClr>
                </a:solidFill>
                <a:latin typeface="Calibri"/>
              </a:rPr>
              <a:t> OUTILS</a:t>
            </a:r>
            <a:endParaRPr lang="fr-FR" sz="6000" b="1" cap="all" dirty="0">
              <a:solidFill>
                <a:prstClr val="black">
                  <a:lumMod val="75000"/>
                  <a:lumOff val="25000"/>
                </a:prstClr>
              </a:solidFill>
              <a:latin typeface="Calibri"/>
            </a:endParaRPr>
          </a:p>
        </p:txBody>
      </p:sp>
    </p:spTree>
    <p:extLst>
      <p:ext uri="{BB962C8B-B14F-4D97-AF65-F5344CB8AC3E}">
        <p14:creationId xmlns:p14="http://schemas.microsoft.com/office/powerpoint/2010/main" val="680967904"/>
      </p:ext>
    </p:extLst>
  </p:cSld>
  <p:clrMapOvr>
    <a:masterClrMapping/>
  </p:clrMapOvr>
  <p:extLst mod="1">
    <p:ext uri="{DCECCB84-F9BA-43D5-87BE-67443E8EF086}">
      <p15:sldGuideLst xmlns:p15="http://schemas.microsoft.com/office/powerpoint/2012/main">
        <p15:guide id="1" orient="horz" pos="799" userDrawn="1">
          <p15:clr>
            <a:srgbClr val="FBAE40"/>
          </p15:clr>
        </p15:guide>
        <p15:guide id="2" pos="2258"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tercallaire ANALYSE">
    <p:spTree>
      <p:nvGrpSpPr>
        <p:cNvPr id="1" name=""/>
        <p:cNvGrpSpPr/>
        <p:nvPr/>
      </p:nvGrpSpPr>
      <p:grpSpPr>
        <a:xfrm>
          <a:off x="0" y="0"/>
          <a:ext cx="0" cy="0"/>
          <a:chOff x="0" y="0"/>
          <a:chExt cx="0" cy="0"/>
        </a:xfrm>
      </p:grpSpPr>
      <p:sp>
        <p:nvSpPr>
          <p:cNvPr id="10" name="ZoneTexte 9"/>
          <p:cNvSpPr txBox="1"/>
          <p:nvPr userDrawn="1"/>
        </p:nvSpPr>
        <p:spPr>
          <a:xfrm>
            <a:off x="3512840" y="3997513"/>
            <a:ext cx="3008772" cy="1015663"/>
          </a:xfrm>
          <a:prstGeom prst="rect">
            <a:avLst/>
          </a:prstGeom>
          <a:noFill/>
        </p:spPr>
        <p:txBody>
          <a:bodyPr wrap="none" rtlCol="0">
            <a:spAutoFit/>
          </a:bodyPr>
          <a:lstStyle/>
          <a:p>
            <a:r>
              <a:rPr lang="fr-FR" sz="6000" b="1" dirty="0">
                <a:solidFill>
                  <a:prstClr val="black">
                    <a:lumMod val="75000"/>
                    <a:lumOff val="25000"/>
                  </a:prstClr>
                </a:solidFill>
                <a:latin typeface="Calibri"/>
              </a:rPr>
              <a:t>ANALYSE</a:t>
            </a:r>
          </a:p>
        </p:txBody>
      </p:sp>
    </p:spTree>
    <p:extLst>
      <p:ext uri="{BB962C8B-B14F-4D97-AF65-F5344CB8AC3E}">
        <p14:creationId xmlns:p14="http://schemas.microsoft.com/office/powerpoint/2010/main" val="945332686"/>
      </p:ext>
    </p:extLst>
  </p:cSld>
  <p:clrMapOvr>
    <a:masterClrMapping/>
  </p:clrMapOvr>
  <p:extLst mod="1">
    <p:ext uri="{DCECCB84-F9BA-43D5-87BE-67443E8EF086}">
      <p15:sldGuideLst xmlns:p15="http://schemas.microsoft.com/office/powerpoint/2012/main">
        <p15:guide id="1" orient="horz" pos="799" userDrawn="1">
          <p15:clr>
            <a:srgbClr val="FBAE40"/>
          </p15:clr>
        </p15:guide>
        <p15:guide id="2" pos="2258"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tercallaire SYNTHESE">
    <p:spTree>
      <p:nvGrpSpPr>
        <p:cNvPr id="1" name=""/>
        <p:cNvGrpSpPr/>
        <p:nvPr/>
      </p:nvGrpSpPr>
      <p:grpSpPr>
        <a:xfrm>
          <a:off x="0" y="0"/>
          <a:ext cx="0" cy="0"/>
          <a:chOff x="0" y="0"/>
          <a:chExt cx="0" cy="0"/>
        </a:xfrm>
      </p:grpSpPr>
      <p:sp>
        <p:nvSpPr>
          <p:cNvPr id="10" name="ZoneTexte 9"/>
          <p:cNvSpPr txBox="1"/>
          <p:nvPr userDrawn="1"/>
        </p:nvSpPr>
        <p:spPr>
          <a:xfrm>
            <a:off x="3483846" y="3997513"/>
            <a:ext cx="3413370" cy="1015663"/>
          </a:xfrm>
          <a:prstGeom prst="rect">
            <a:avLst/>
          </a:prstGeom>
          <a:noFill/>
        </p:spPr>
        <p:txBody>
          <a:bodyPr wrap="none" rtlCol="0">
            <a:spAutoFit/>
          </a:bodyPr>
          <a:lstStyle/>
          <a:p>
            <a:r>
              <a:rPr lang="fr-FR" sz="6000" b="1" dirty="0">
                <a:solidFill>
                  <a:prstClr val="black">
                    <a:lumMod val="75000"/>
                    <a:lumOff val="25000"/>
                  </a:prstClr>
                </a:solidFill>
                <a:latin typeface="Calibri"/>
              </a:rPr>
              <a:t>SYNTHÈSE</a:t>
            </a:r>
          </a:p>
        </p:txBody>
      </p:sp>
    </p:spTree>
    <p:extLst>
      <p:ext uri="{BB962C8B-B14F-4D97-AF65-F5344CB8AC3E}">
        <p14:creationId xmlns:p14="http://schemas.microsoft.com/office/powerpoint/2010/main" val="847523656"/>
      </p:ext>
    </p:extLst>
  </p:cSld>
  <p:clrMapOvr>
    <a:masterClrMapping/>
  </p:clrMapOvr>
  <p:extLst mod="1">
    <p:ext uri="{DCECCB84-F9BA-43D5-87BE-67443E8EF086}">
      <p15:sldGuideLst xmlns:p15="http://schemas.microsoft.com/office/powerpoint/2012/main">
        <p15:guide id="1" orient="horz" pos="799" userDrawn="1">
          <p15:clr>
            <a:srgbClr val="FBAE40"/>
          </p15:clr>
        </p15:guide>
        <p15:guide id="2" pos="2258"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tercallaire ANNEXES">
    <p:spTree>
      <p:nvGrpSpPr>
        <p:cNvPr id="1" name=""/>
        <p:cNvGrpSpPr/>
        <p:nvPr/>
      </p:nvGrpSpPr>
      <p:grpSpPr>
        <a:xfrm>
          <a:off x="0" y="0"/>
          <a:ext cx="0" cy="0"/>
          <a:chOff x="0" y="0"/>
          <a:chExt cx="0" cy="0"/>
        </a:xfrm>
      </p:grpSpPr>
      <p:sp>
        <p:nvSpPr>
          <p:cNvPr id="4" name="ZoneTexte 3"/>
          <p:cNvSpPr txBox="1"/>
          <p:nvPr userDrawn="1"/>
        </p:nvSpPr>
        <p:spPr>
          <a:xfrm>
            <a:off x="3483846" y="3997513"/>
            <a:ext cx="2837636" cy="1015663"/>
          </a:xfrm>
          <a:prstGeom prst="rect">
            <a:avLst/>
          </a:prstGeom>
          <a:noFill/>
        </p:spPr>
        <p:txBody>
          <a:bodyPr wrap="none" rtlCol="0">
            <a:spAutoFit/>
          </a:bodyPr>
          <a:lstStyle/>
          <a:p>
            <a:r>
              <a:rPr lang="fr-FR" sz="6000" b="1" dirty="0">
                <a:solidFill>
                  <a:prstClr val="black">
                    <a:lumMod val="75000"/>
                    <a:lumOff val="25000"/>
                  </a:prstClr>
                </a:solidFill>
                <a:latin typeface="Calibri"/>
              </a:rPr>
              <a:t>ANNEXE</a:t>
            </a:r>
          </a:p>
        </p:txBody>
      </p:sp>
    </p:spTree>
    <p:extLst>
      <p:ext uri="{BB962C8B-B14F-4D97-AF65-F5344CB8AC3E}">
        <p14:creationId xmlns:p14="http://schemas.microsoft.com/office/powerpoint/2010/main" val="40688803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tercallaire LIBR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3564817" y="4171593"/>
            <a:ext cx="5679550" cy="648072"/>
          </a:xfrm>
          <a:prstGeom prst="rect">
            <a:avLst/>
          </a:prstGeom>
        </p:spPr>
        <p:txBody>
          <a:bodyPr anchor="ctr"/>
          <a:lstStyle>
            <a:lvl1pPr marL="0" indent="0" algn="l">
              <a:buNone/>
              <a:defRPr sz="6000" b="1" baseline="0"/>
            </a:lvl1pPr>
          </a:lstStyle>
          <a:p>
            <a:pPr lvl="0"/>
            <a:r>
              <a:rPr lang="fr-FR" dirty="0"/>
              <a:t>TITRE DE LA PARTIE</a:t>
            </a:r>
          </a:p>
        </p:txBody>
      </p:sp>
    </p:spTree>
    <p:extLst>
      <p:ext uri="{BB962C8B-B14F-4D97-AF65-F5344CB8AC3E}">
        <p14:creationId xmlns:p14="http://schemas.microsoft.com/office/powerpoint/2010/main" val="24764462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u Quanti INDIVIDUS">
    <p:spTree>
      <p:nvGrpSpPr>
        <p:cNvPr id="1" name=""/>
        <p:cNvGrpSpPr/>
        <p:nvPr/>
      </p:nvGrpSpPr>
      <p:grpSpPr>
        <a:xfrm>
          <a:off x="0" y="0"/>
          <a:ext cx="0" cy="0"/>
          <a:chOff x="0" y="0"/>
          <a:chExt cx="0" cy="0"/>
        </a:xfrm>
      </p:grpSpPr>
      <p:grpSp>
        <p:nvGrpSpPr>
          <p:cNvPr id="7" name="Groupe 6"/>
          <p:cNvGrpSpPr/>
          <p:nvPr userDrawn="1"/>
        </p:nvGrpSpPr>
        <p:grpSpPr>
          <a:xfrm>
            <a:off x="8769424" y="705128"/>
            <a:ext cx="942246" cy="637880"/>
            <a:chOff x="8769424" y="705128"/>
            <a:chExt cx="942246" cy="637880"/>
          </a:xfrm>
        </p:grpSpPr>
        <p:pic>
          <p:nvPicPr>
            <p:cNvPr id="18" name="Espace réservé du contenu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57456" y="705128"/>
              <a:ext cx="523381" cy="491500"/>
            </a:xfrm>
            <a:prstGeom prst="rect">
              <a:avLst/>
            </a:prstGeom>
          </p:spPr>
        </p:pic>
        <p:sp>
          <p:nvSpPr>
            <p:cNvPr id="15" name="Rectangle 14"/>
            <p:cNvSpPr/>
            <p:nvPr userDrawn="1"/>
          </p:nvSpPr>
          <p:spPr>
            <a:xfrm>
              <a:off x="8841512" y="1052736"/>
              <a:ext cx="720000" cy="144000"/>
            </a:xfrm>
            <a:prstGeom prst="rect">
              <a:avLst/>
            </a:prstGeom>
            <a:solidFill>
              <a:srgbClr val="13A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4" name="ZoneTexte 3"/>
            <p:cNvSpPr txBox="1"/>
            <p:nvPr userDrawn="1"/>
          </p:nvSpPr>
          <p:spPr>
            <a:xfrm>
              <a:off x="8769424" y="1127564"/>
              <a:ext cx="942246" cy="215444"/>
            </a:xfrm>
            <a:prstGeom prst="rect">
              <a:avLst/>
            </a:prstGeom>
            <a:noFill/>
          </p:spPr>
          <p:txBody>
            <a:bodyPr wrap="none" rtlCol="0">
              <a:spAutoFit/>
            </a:bodyPr>
            <a:lstStyle/>
            <a:p>
              <a:r>
                <a:rPr lang="fr-FR" sz="800" b="1" spc="330" dirty="0">
                  <a:solidFill>
                    <a:srgbClr val="13AFB7"/>
                  </a:solidFill>
                  <a:latin typeface="Calibri"/>
                </a:rPr>
                <a:t>individus</a:t>
              </a:r>
            </a:p>
          </p:txBody>
        </p:sp>
      </p:grpSp>
      <p:sp>
        <p:nvSpPr>
          <p:cNvPr id="21" name="Rectangle 20"/>
          <p:cNvSpPr/>
          <p:nvPr userDrawn="1"/>
        </p:nvSpPr>
        <p:spPr>
          <a:xfrm>
            <a:off x="9633520" y="6588000"/>
            <a:ext cx="272480" cy="28800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2" name="Titre 1"/>
          <p:cNvSpPr>
            <a:spLocks noGrp="1"/>
          </p:cNvSpPr>
          <p:nvPr>
            <p:ph type="title" hasCustomPrompt="1"/>
          </p:nvPr>
        </p:nvSpPr>
        <p:spPr>
          <a:xfrm>
            <a:off x="992560" y="286152"/>
            <a:ext cx="8543925" cy="566706"/>
          </a:xfrm>
          <a:prstGeom prst="rect">
            <a:avLst/>
          </a:prstGeom>
        </p:spPr>
        <p:txBody>
          <a:bodyPr wrap="square" anchor="ctr"/>
          <a:lstStyle>
            <a:lvl1pPr>
              <a:defRPr sz="2800" b="1" baseline="0">
                <a:latin typeface="+mn-lt"/>
              </a:defRPr>
            </a:lvl1pPr>
          </a:lstStyle>
          <a:p>
            <a:r>
              <a:rPr lang="fr-FR" dirty="0"/>
              <a:t>Titre </a:t>
            </a:r>
            <a:r>
              <a:rPr lang="fr-FR" dirty="0" err="1"/>
              <a:t>storytelling</a:t>
            </a:r>
            <a:r>
              <a:rPr lang="fr-FR" dirty="0"/>
              <a:t> du slide</a:t>
            </a:r>
          </a:p>
        </p:txBody>
      </p:sp>
      <p:sp>
        <p:nvSpPr>
          <p:cNvPr id="3" name="Espace réservé du contenu 2"/>
          <p:cNvSpPr>
            <a:spLocks noGrp="1"/>
          </p:cNvSpPr>
          <p:nvPr>
            <p:ph idx="1" hasCustomPrompt="1"/>
          </p:nvPr>
        </p:nvSpPr>
        <p:spPr>
          <a:xfrm>
            <a:off x="488503" y="1700808"/>
            <a:ext cx="9047609" cy="4476155"/>
          </a:xfrm>
          <a:prstGeom prst="rect">
            <a:avLst/>
          </a:prstGeom>
        </p:spPr>
        <p:txBody>
          <a:bodyPr/>
          <a:lstStyle>
            <a:lvl1pPr algn="just">
              <a:buClr>
                <a:srgbClr val="C00000"/>
              </a:buClr>
              <a:buSzPct val="115000"/>
              <a:defRPr sz="1800" baseline="0"/>
            </a:lvl1pPr>
            <a:lvl2pPr marL="450850" indent="-228600" algn="just">
              <a:buClr>
                <a:srgbClr val="C00000"/>
              </a:buClr>
              <a:buSzPct val="80000"/>
              <a:buFont typeface="Champagne &amp; Limousines" panose="020B0502020202020204" pitchFamily="34" charset="0"/>
              <a:buChar char="►"/>
              <a:defRPr sz="1600"/>
            </a:lvl2pPr>
            <a:lvl3pPr marL="715963" indent="-228600" algn="just">
              <a:buClr>
                <a:srgbClr val="F17D77"/>
              </a:buClr>
              <a:buSzPct val="80000"/>
              <a:buFont typeface="Webdings" panose="05030102010509060703" pitchFamily="18" charset="2"/>
              <a:buChar char="8"/>
              <a:defRPr sz="1400"/>
            </a:lvl3pPr>
            <a:lvl4pPr marL="981075" indent="-228600" algn="just" defTabSz="981075">
              <a:buClr>
                <a:srgbClr val="C00000"/>
              </a:buClr>
              <a:buFont typeface="Calibri" panose="020F0502020204030204" pitchFamily="34" charset="0"/>
              <a:buChar char="-"/>
              <a:defRPr sz="1200"/>
            </a:lvl4pPr>
            <a:lvl5pPr algn="just">
              <a:defRPr/>
            </a:lvl5pPr>
          </a:lstStyle>
          <a:p>
            <a:pPr lvl="0"/>
            <a:r>
              <a:rPr lang="fr-FR" dirty="0"/>
              <a:t>Texte premier niveau</a:t>
            </a:r>
          </a:p>
          <a:p>
            <a:pPr lvl="1"/>
            <a:r>
              <a:rPr lang="fr-FR" dirty="0"/>
              <a:t>Deuxième niveau</a:t>
            </a:r>
          </a:p>
          <a:p>
            <a:pPr lvl="2"/>
            <a:r>
              <a:rPr lang="fr-FR" dirty="0"/>
              <a:t>Troisième niveau</a:t>
            </a:r>
          </a:p>
          <a:p>
            <a:pPr lvl="3"/>
            <a:r>
              <a:rPr lang="fr-FR" dirty="0"/>
              <a:t>Quatrième niveau</a:t>
            </a:r>
          </a:p>
        </p:txBody>
      </p:sp>
      <p:sp>
        <p:nvSpPr>
          <p:cNvPr id="6" name="Espace réservé du numéro de diapositive 5"/>
          <p:cNvSpPr>
            <a:spLocks noGrp="1"/>
          </p:cNvSpPr>
          <p:nvPr>
            <p:ph type="sldNum" sz="quarter" idx="12"/>
          </p:nvPr>
        </p:nvSpPr>
        <p:spPr>
          <a:xfrm>
            <a:off x="9649072" y="6588000"/>
            <a:ext cx="256928" cy="276902"/>
          </a:xfrm>
          <a:prstGeom prst="rect">
            <a:avLst/>
          </a:prstGeom>
        </p:spPr>
        <p:txBody>
          <a:bodyPr lIns="0" tIns="0" rIns="0" bIns="0" anchor="ctr" anchorCtr="0">
            <a:normAutofit/>
          </a:bodyPr>
          <a:lstStyle>
            <a:lvl1pPr algn="ctr">
              <a:defRPr sz="1050">
                <a:solidFill>
                  <a:schemeClr val="bg1"/>
                </a:solidFill>
                <a:latin typeface="Arial Black" panose="020B0A04020102020204" pitchFamily="34" charset="0"/>
              </a:defRPr>
            </a:lvl1pPr>
          </a:lstStyle>
          <a:p>
            <a:fld id="{05228C91-FD52-4765-8EBF-E153C8550D56}" type="slidenum">
              <a:rPr lang="fr-FR" smtClean="0">
                <a:solidFill>
                  <a:prstClr val="white"/>
                </a:solidFill>
              </a:rPr>
              <a:pPr/>
              <a:t>‹N°›</a:t>
            </a:fld>
            <a:endParaRPr lang="fr-FR" dirty="0">
              <a:solidFill>
                <a:prstClr val="white"/>
              </a:solidFill>
            </a:endParaRPr>
          </a:p>
        </p:txBody>
      </p:sp>
      <p:sp>
        <p:nvSpPr>
          <p:cNvPr id="8" name="Espace réservé du texte 7"/>
          <p:cNvSpPr>
            <a:spLocks noGrp="1"/>
          </p:cNvSpPr>
          <p:nvPr>
            <p:ph type="body" sz="quarter" idx="13" hasCustomPrompt="1"/>
          </p:nvPr>
        </p:nvSpPr>
        <p:spPr>
          <a:xfrm>
            <a:off x="992189" y="980728"/>
            <a:ext cx="7705228" cy="431800"/>
          </a:xfrm>
          <a:prstGeom prst="rect">
            <a:avLst/>
          </a:prstGeom>
        </p:spPr>
        <p:txBody>
          <a:bodyPr wrap="square"/>
          <a:lstStyle>
            <a:lvl1pPr marL="0" indent="0">
              <a:buNone/>
              <a:defRPr sz="1600" baseline="0">
                <a:solidFill>
                  <a:srgbClr val="13AFB7"/>
                </a:solidFill>
              </a:defRPr>
            </a:lvl1pPr>
            <a:lvl2pPr>
              <a:defRPr>
                <a:solidFill>
                  <a:srgbClr val="13AFB7"/>
                </a:solidFill>
              </a:defRPr>
            </a:lvl2pPr>
            <a:lvl3pPr>
              <a:defRPr>
                <a:solidFill>
                  <a:srgbClr val="13AFB7"/>
                </a:solidFill>
              </a:defRPr>
            </a:lvl3pPr>
            <a:lvl4pPr>
              <a:defRPr>
                <a:solidFill>
                  <a:srgbClr val="13AFB7"/>
                </a:solidFill>
              </a:defRPr>
            </a:lvl4pPr>
            <a:lvl5pPr>
              <a:defRPr>
                <a:solidFill>
                  <a:srgbClr val="13AFB7"/>
                </a:solidFill>
              </a:defRPr>
            </a:lvl5pPr>
          </a:lstStyle>
          <a:p>
            <a:pPr lvl="0"/>
            <a:r>
              <a:rPr lang="fr-FR" dirty="0"/>
              <a:t>Libellé de la question posée</a:t>
            </a:r>
          </a:p>
        </p:txBody>
      </p:sp>
      <p:cxnSp>
        <p:nvCxnSpPr>
          <p:cNvPr id="11" name="Connecteur droit 10"/>
          <p:cNvCxnSpPr/>
          <p:nvPr userDrawn="1"/>
        </p:nvCxnSpPr>
        <p:spPr>
          <a:xfrm>
            <a:off x="9633520" y="6624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Espace réservé du texte 19"/>
          <p:cNvSpPr>
            <a:spLocks noGrp="1"/>
          </p:cNvSpPr>
          <p:nvPr>
            <p:ph type="body" sz="quarter" idx="15" hasCustomPrompt="1"/>
          </p:nvPr>
        </p:nvSpPr>
        <p:spPr>
          <a:xfrm>
            <a:off x="8840788" y="1052513"/>
            <a:ext cx="720725" cy="144462"/>
          </a:xfrm>
          <a:prstGeom prst="rect">
            <a:avLst/>
          </a:prstGeom>
        </p:spPr>
        <p:txBody>
          <a:bodyPr anchor="ctr"/>
          <a:lstStyle>
            <a:lvl1pPr marL="0" indent="0" algn="r">
              <a:buNone/>
              <a:defRPr sz="1000" b="1">
                <a:solidFill>
                  <a:schemeClr val="bg1"/>
                </a:solidFill>
              </a:defRPr>
            </a:lvl1pPr>
            <a:lvl2pPr>
              <a:defRPr sz="1000"/>
            </a:lvl2pPr>
            <a:lvl3pPr>
              <a:defRPr sz="1000"/>
            </a:lvl3pPr>
            <a:lvl4pPr>
              <a:defRPr sz="1000"/>
            </a:lvl4pPr>
            <a:lvl5pPr>
              <a:defRPr sz="1000"/>
            </a:lvl5pPr>
          </a:lstStyle>
          <a:p>
            <a:pPr lvl="0"/>
            <a:r>
              <a:rPr lang="fr-FR" dirty="0"/>
              <a:t>Base</a:t>
            </a:r>
          </a:p>
        </p:txBody>
      </p:sp>
    </p:spTree>
    <p:extLst>
      <p:ext uri="{BB962C8B-B14F-4D97-AF65-F5344CB8AC3E}">
        <p14:creationId xmlns:p14="http://schemas.microsoft.com/office/powerpoint/2010/main" val="1423254907"/>
      </p:ext>
    </p:extLst>
  </p:cSld>
  <p:clrMapOvr>
    <a:masterClrMapping/>
  </p:clrMapOvr>
  <p:hf hdr="0" ftr="0"/>
  <p:extLst mod="1">
    <p:ext uri="{DCECCB84-F9BA-43D5-87BE-67443E8EF086}">
      <p15:sldGuideLst xmlns:p15="http://schemas.microsoft.com/office/powerpoint/2012/main">
        <p15:guide id="1" orient="horz" pos="4247" userDrawn="1">
          <p15:clr>
            <a:srgbClr val="FBAE40"/>
          </p15:clr>
        </p15:guide>
        <p15:guide id="2" pos="39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ère page VIER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802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u Quanti ENTREPRISES">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88776" y="715521"/>
            <a:ext cx="372736" cy="380667"/>
          </a:xfrm>
          <a:prstGeom prst="rect">
            <a:avLst/>
          </a:prstGeom>
        </p:spPr>
      </p:pic>
      <p:grpSp>
        <p:nvGrpSpPr>
          <p:cNvPr id="7" name="Groupe 6"/>
          <p:cNvGrpSpPr/>
          <p:nvPr userDrawn="1"/>
        </p:nvGrpSpPr>
        <p:grpSpPr>
          <a:xfrm>
            <a:off x="8769424" y="1052736"/>
            <a:ext cx="933589" cy="290272"/>
            <a:chOff x="8769424" y="1052736"/>
            <a:chExt cx="933589" cy="290272"/>
          </a:xfrm>
        </p:grpSpPr>
        <p:sp>
          <p:nvSpPr>
            <p:cNvPr id="15" name="Rectangle 14"/>
            <p:cNvSpPr/>
            <p:nvPr userDrawn="1"/>
          </p:nvSpPr>
          <p:spPr>
            <a:xfrm>
              <a:off x="8841512" y="1052736"/>
              <a:ext cx="720000" cy="144000"/>
            </a:xfrm>
            <a:prstGeom prst="rect">
              <a:avLst/>
            </a:prstGeom>
            <a:solidFill>
              <a:srgbClr val="13A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4" name="ZoneTexte 3"/>
            <p:cNvSpPr txBox="1"/>
            <p:nvPr userDrawn="1"/>
          </p:nvSpPr>
          <p:spPr>
            <a:xfrm>
              <a:off x="8769424" y="1127564"/>
              <a:ext cx="933589" cy="215444"/>
            </a:xfrm>
            <a:prstGeom prst="rect">
              <a:avLst/>
            </a:prstGeom>
            <a:noFill/>
          </p:spPr>
          <p:txBody>
            <a:bodyPr wrap="none" rtlCol="0">
              <a:spAutoFit/>
            </a:bodyPr>
            <a:lstStyle/>
            <a:p>
              <a:r>
                <a:rPr lang="fr-FR" sz="800" b="1" spc="190" dirty="0">
                  <a:solidFill>
                    <a:srgbClr val="13AFB7"/>
                  </a:solidFill>
                  <a:latin typeface="Calibri"/>
                </a:rPr>
                <a:t>entreprises</a:t>
              </a:r>
            </a:p>
          </p:txBody>
        </p:sp>
      </p:grpSp>
      <p:sp>
        <p:nvSpPr>
          <p:cNvPr id="21" name="Rectangle 20"/>
          <p:cNvSpPr/>
          <p:nvPr userDrawn="1"/>
        </p:nvSpPr>
        <p:spPr>
          <a:xfrm>
            <a:off x="9633520" y="6588000"/>
            <a:ext cx="272480" cy="28800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2" name="Titre 1"/>
          <p:cNvSpPr>
            <a:spLocks noGrp="1"/>
          </p:cNvSpPr>
          <p:nvPr>
            <p:ph type="title" hasCustomPrompt="1"/>
          </p:nvPr>
        </p:nvSpPr>
        <p:spPr>
          <a:xfrm>
            <a:off x="992560" y="286152"/>
            <a:ext cx="8543925" cy="566706"/>
          </a:xfrm>
          <a:prstGeom prst="rect">
            <a:avLst/>
          </a:prstGeom>
        </p:spPr>
        <p:txBody>
          <a:bodyPr wrap="square" anchor="ctr"/>
          <a:lstStyle>
            <a:lvl1pPr>
              <a:defRPr sz="2800" b="1" baseline="0">
                <a:latin typeface="+mn-lt"/>
              </a:defRPr>
            </a:lvl1pPr>
          </a:lstStyle>
          <a:p>
            <a:r>
              <a:rPr lang="fr-FR" dirty="0"/>
              <a:t>Titre </a:t>
            </a:r>
            <a:r>
              <a:rPr lang="fr-FR" dirty="0" err="1"/>
              <a:t>storytelling</a:t>
            </a:r>
            <a:r>
              <a:rPr lang="fr-FR" dirty="0"/>
              <a:t> du slide</a:t>
            </a:r>
          </a:p>
        </p:txBody>
      </p:sp>
      <p:sp>
        <p:nvSpPr>
          <p:cNvPr id="3" name="Espace réservé du contenu 2"/>
          <p:cNvSpPr>
            <a:spLocks noGrp="1"/>
          </p:cNvSpPr>
          <p:nvPr>
            <p:ph idx="1" hasCustomPrompt="1"/>
          </p:nvPr>
        </p:nvSpPr>
        <p:spPr>
          <a:xfrm>
            <a:off x="488503" y="1700808"/>
            <a:ext cx="9047609" cy="4476155"/>
          </a:xfrm>
          <a:prstGeom prst="rect">
            <a:avLst/>
          </a:prstGeom>
        </p:spPr>
        <p:txBody>
          <a:bodyPr/>
          <a:lstStyle>
            <a:lvl1pPr algn="just">
              <a:buClr>
                <a:srgbClr val="C00000"/>
              </a:buClr>
              <a:buSzPct val="115000"/>
              <a:defRPr sz="1800" baseline="0"/>
            </a:lvl1pPr>
            <a:lvl2pPr marL="450850" indent="-228600" algn="just">
              <a:buClr>
                <a:srgbClr val="C00000"/>
              </a:buClr>
              <a:buSzPct val="80000"/>
              <a:buFont typeface="Champagne &amp; Limousines" panose="020B0502020202020204" pitchFamily="34" charset="0"/>
              <a:buChar char="►"/>
              <a:defRPr sz="1600"/>
            </a:lvl2pPr>
            <a:lvl3pPr marL="715963" indent="-228600" algn="just">
              <a:buClr>
                <a:srgbClr val="F17D77"/>
              </a:buClr>
              <a:buSzPct val="80000"/>
              <a:buFont typeface="Webdings" panose="05030102010509060703" pitchFamily="18" charset="2"/>
              <a:buChar char="8"/>
              <a:defRPr sz="1400"/>
            </a:lvl3pPr>
            <a:lvl4pPr marL="981075" indent="-228600" algn="just" defTabSz="981075">
              <a:buClr>
                <a:srgbClr val="C00000"/>
              </a:buClr>
              <a:buFont typeface="Calibri" panose="020F0502020204030204" pitchFamily="34" charset="0"/>
              <a:buChar char="-"/>
              <a:defRPr sz="1200"/>
            </a:lvl4pPr>
            <a:lvl5pPr algn="just">
              <a:defRPr/>
            </a:lvl5pPr>
          </a:lstStyle>
          <a:p>
            <a:pPr lvl="0"/>
            <a:r>
              <a:rPr lang="fr-FR" dirty="0"/>
              <a:t>Texte premier niveau</a:t>
            </a:r>
          </a:p>
          <a:p>
            <a:pPr lvl="1"/>
            <a:r>
              <a:rPr lang="fr-FR" dirty="0"/>
              <a:t>Deuxième niveau</a:t>
            </a:r>
          </a:p>
          <a:p>
            <a:pPr lvl="2"/>
            <a:r>
              <a:rPr lang="fr-FR" dirty="0"/>
              <a:t>Troisième niveau</a:t>
            </a:r>
          </a:p>
          <a:p>
            <a:pPr lvl="3"/>
            <a:r>
              <a:rPr lang="fr-FR" dirty="0"/>
              <a:t>Quatrième niveau</a:t>
            </a:r>
          </a:p>
        </p:txBody>
      </p:sp>
      <p:sp>
        <p:nvSpPr>
          <p:cNvPr id="8" name="Espace réservé du texte 7"/>
          <p:cNvSpPr>
            <a:spLocks noGrp="1"/>
          </p:cNvSpPr>
          <p:nvPr>
            <p:ph type="body" sz="quarter" idx="13" hasCustomPrompt="1"/>
          </p:nvPr>
        </p:nvSpPr>
        <p:spPr>
          <a:xfrm>
            <a:off x="992189" y="980728"/>
            <a:ext cx="7705228" cy="431800"/>
          </a:xfrm>
          <a:prstGeom prst="rect">
            <a:avLst/>
          </a:prstGeom>
        </p:spPr>
        <p:txBody>
          <a:bodyPr wrap="square"/>
          <a:lstStyle>
            <a:lvl1pPr marL="0" indent="0">
              <a:buNone/>
              <a:defRPr sz="1600" baseline="0">
                <a:solidFill>
                  <a:srgbClr val="13AFB7"/>
                </a:solidFill>
              </a:defRPr>
            </a:lvl1pPr>
            <a:lvl2pPr>
              <a:defRPr>
                <a:solidFill>
                  <a:srgbClr val="13AFB7"/>
                </a:solidFill>
              </a:defRPr>
            </a:lvl2pPr>
            <a:lvl3pPr>
              <a:defRPr>
                <a:solidFill>
                  <a:srgbClr val="13AFB7"/>
                </a:solidFill>
              </a:defRPr>
            </a:lvl3pPr>
            <a:lvl4pPr>
              <a:defRPr>
                <a:solidFill>
                  <a:srgbClr val="13AFB7"/>
                </a:solidFill>
              </a:defRPr>
            </a:lvl4pPr>
            <a:lvl5pPr>
              <a:defRPr>
                <a:solidFill>
                  <a:srgbClr val="13AFB7"/>
                </a:solidFill>
              </a:defRPr>
            </a:lvl5pPr>
          </a:lstStyle>
          <a:p>
            <a:pPr lvl="0"/>
            <a:r>
              <a:rPr lang="fr-FR" dirty="0"/>
              <a:t>Libellé de la question posée</a:t>
            </a:r>
          </a:p>
        </p:txBody>
      </p:sp>
      <p:cxnSp>
        <p:nvCxnSpPr>
          <p:cNvPr id="11" name="Connecteur droit 10"/>
          <p:cNvCxnSpPr/>
          <p:nvPr userDrawn="1"/>
        </p:nvCxnSpPr>
        <p:spPr>
          <a:xfrm>
            <a:off x="9633520" y="6624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Espace réservé du texte 19"/>
          <p:cNvSpPr>
            <a:spLocks noGrp="1"/>
          </p:cNvSpPr>
          <p:nvPr>
            <p:ph type="body" sz="quarter" idx="15" hasCustomPrompt="1"/>
          </p:nvPr>
        </p:nvSpPr>
        <p:spPr>
          <a:xfrm>
            <a:off x="8840788" y="1052513"/>
            <a:ext cx="720725" cy="144462"/>
          </a:xfrm>
          <a:prstGeom prst="rect">
            <a:avLst/>
          </a:prstGeom>
        </p:spPr>
        <p:txBody>
          <a:bodyPr anchor="ctr"/>
          <a:lstStyle>
            <a:lvl1pPr marL="0" indent="0" algn="r">
              <a:buNone/>
              <a:defRPr sz="1000" b="1">
                <a:solidFill>
                  <a:schemeClr val="bg1"/>
                </a:solidFill>
              </a:defRPr>
            </a:lvl1pPr>
            <a:lvl2pPr>
              <a:defRPr sz="1000"/>
            </a:lvl2pPr>
            <a:lvl3pPr>
              <a:defRPr sz="1000"/>
            </a:lvl3pPr>
            <a:lvl4pPr>
              <a:defRPr sz="1000"/>
            </a:lvl4pPr>
            <a:lvl5pPr>
              <a:defRPr sz="1000"/>
            </a:lvl5pPr>
          </a:lstStyle>
          <a:p>
            <a:pPr lvl="0"/>
            <a:r>
              <a:rPr lang="fr-FR" dirty="0"/>
              <a:t>Base</a:t>
            </a:r>
          </a:p>
        </p:txBody>
      </p:sp>
      <p:sp>
        <p:nvSpPr>
          <p:cNvPr id="19" name="Espace réservé du numéro de diapositive 5"/>
          <p:cNvSpPr>
            <a:spLocks noGrp="1"/>
          </p:cNvSpPr>
          <p:nvPr>
            <p:ph type="sldNum" sz="quarter" idx="12"/>
          </p:nvPr>
        </p:nvSpPr>
        <p:spPr>
          <a:xfrm>
            <a:off x="9649072" y="6588000"/>
            <a:ext cx="256928" cy="276902"/>
          </a:xfrm>
          <a:prstGeom prst="rect">
            <a:avLst/>
          </a:prstGeom>
        </p:spPr>
        <p:txBody>
          <a:bodyPr lIns="0" tIns="0" rIns="0" bIns="0" anchor="ctr" anchorCtr="0">
            <a:normAutofit/>
          </a:bodyPr>
          <a:lstStyle>
            <a:lvl1pPr algn="ctr">
              <a:defRPr sz="1050">
                <a:solidFill>
                  <a:schemeClr val="bg1"/>
                </a:solidFill>
                <a:latin typeface="Arial Black" panose="020B0A04020102020204" pitchFamily="34" charset="0"/>
              </a:defRPr>
            </a:lvl1pPr>
          </a:lstStyle>
          <a:p>
            <a:fld id="{05228C91-FD52-4765-8EBF-E153C8550D56}" type="slidenum">
              <a:rPr lang="fr-FR" smtClean="0">
                <a:solidFill>
                  <a:prstClr val="white"/>
                </a:solidFill>
              </a:rPr>
              <a:pPr/>
              <a:t>‹N°›</a:t>
            </a:fld>
            <a:endParaRPr lang="fr-FR" dirty="0">
              <a:solidFill>
                <a:prstClr val="white"/>
              </a:solidFill>
            </a:endParaRPr>
          </a:p>
        </p:txBody>
      </p:sp>
    </p:spTree>
    <p:extLst>
      <p:ext uri="{BB962C8B-B14F-4D97-AF65-F5344CB8AC3E}">
        <p14:creationId xmlns:p14="http://schemas.microsoft.com/office/powerpoint/2010/main" val="1382509352"/>
      </p:ext>
    </p:extLst>
  </p:cSld>
  <p:clrMapOvr>
    <a:masterClrMapping/>
  </p:clrMapOvr>
  <p:extLst mod="1">
    <p:ext uri="{DCECCB84-F9BA-43D5-87BE-67443E8EF086}">
      <p15:sldGuideLst xmlns:p15="http://schemas.microsoft.com/office/powerpoint/2012/main">
        <p15:guide id="1" orient="horz" pos="4247">
          <p15:clr>
            <a:srgbClr val="FBAE40"/>
          </p15:clr>
        </p15:guide>
        <p15:guide id="2" pos="39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u LIBRE">
    <p:spTree>
      <p:nvGrpSpPr>
        <p:cNvPr id="1" name=""/>
        <p:cNvGrpSpPr/>
        <p:nvPr/>
      </p:nvGrpSpPr>
      <p:grpSpPr>
        <a:xfrm>
          <a:off x="0" y="0"/>
          <a:ext cx="0" cy="0"/>
          <a:chOff x="0" y="0"/>
          <a:chExt cx="0" cy="0"/>
        </a:xfrm>
      </p:grpSpPr>
      <p:sp>
        <p:nvSpPr>
          <p:cNvPr id="21" name="Rectangle 20"/>
          <p:cNvSpPr/>
          <p:nvPr userDrawn="1"/>
        </p:nvSpPr>
        <p:spPr>
          <a:xfrm>
            <a:off x="9633520" y="6588000"/>
            <a:ext cx="272480" cy="28800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2" name="Titre 1"/>
          <p:cNvSpPr>
            <a:spLocks noGrp="1"/>
          </p:cNvSpPr>
          <p:nvPr>
            <p:ph type="title" hasCustomPrompt="1"/>
          </p:nvPr>
        </p:nvSpPr>
        <p:spPr>
          <a:xfrm>
            <a:off x="992560" y="286152"/>
            <a:ext cx="8543925" cy="566706"/>
          </a:xfrm>
          <a:prstGeom prst="rect">
            <a:avLst/>
          </a:prstGeom>
        </p:spPr>
        <p:txBody>
          <a:bodyPr wrap="square" anchor="ctr"/>
          <a:lstStyle>
            <a:lvl1pPr>
              <a:defRPr sz="2800" b="1" baseline="0">
                <a:latin typeface="+mn-lt"/>
              </a:defRPr>
            </a:lvl1pPr>
          </a:lstStyle>
          <a:p>
            <a:r>
              <a:rPr lang="fr-FR" dirty="0"/>
              <a:t>Titre </a:t>
            </a:r>
            <a:r>
              <a:rPr lang="fr-FR" dirty="0" err="1"/>
              <a:t>storytelling</a:t>
            </a:r>
            <a:r>
              <a:rPr lang="fr-FR" dirty="0"/>
              <a:t> du slide</a:t>
            </a:r>
          </a:p>
        </p:txBody>
      </p:sp>
      <p:sp>
        <p:nvSpPr>
          <p:cNvPr id="3" name="Espace réservé du contenu 2"/>
          <p:cNvSpPr>
            <a:spLocks noGrp="1"/>
          </p:cNvSpPr>
          <p:nvPr>
            <p:ph idx="1" hasCustomPrompt="1"/>
          </p:nvPr>
        </p:nvSpPr>
        <p:spPr>
          <a:xfrm>
            <a:off x="488503" y="1700808"/>
            <a:ext cx="9047609" cy="4476155"/>
          </a:xfrm>
          <a:prstGeom prst="rect">
            <a:avLst/>
          </a:prstGeom>
        </p:spPr>
        <p:txBody>
          <a:bodyPr/>
          <a:lstStyle>
            <a:lvl1pPr algn="just">
              <a:buClr>
                <a:srgbClr val="C00000"/>
              </a:buClr>
              <a:buSzPct val="115000"/>
              <a:defRPr sz="1800" baseline="0"/>
            </a:lvl1pPr>
            <a:lvl2pPr marL="450850" indent="-228600" algn="just">
              <a:buClr>
                <a:srgbClr val="C00000"/>
              </a:buClr>
              <a:buSzPct val="80000"/>
              <a:buFont typeface="Champagne &amp; Limousines" panose="020B0502020202020204" pitchFamily="34" charset="0"/>
              <a:buChar char="►"/>
              <a:defRPr sz="1600"/>
            </a:lvl2pPr>
            <a:lvl3pPr marL="715963" indent="-228600" algn="just">
              <a:buClr>
                <a:srgbClr val="F17D77"/>
              </a:buClr>
              <a:buSzPct val="80000"/>
              <a:buFont typeface="Webdings" panose="05030102010509060703" pitchFamily="18" charset="2"/>
              <a:buChar char="8"/>
              <a:defRPr sz="1400"/>
            </a:lvl3pPr>
            <a:lvl4pPr marL="981075" indent="-228600" algn="just" defTabSz="981075">
              <a:buClr>
                <a:srgbClr val="C00000"/>
              </a:buClr>
              <a:buFont typeface="Calibri" panose="020F0502020204030204" pitchFamily="34" charset="0"/>
              <a:buChar char="-"/>
              <a:defRPr sz="1200"/>
            </a:lvl4pPr>
            <a:lvl5pPr algn="just">
              <a:defRPr/>
            </a:lvl5pPr>
          </a:lstStyle>
          <a:p>
            <a:pPr lvl="0"/>
            <a:r>
              <a:rPr lang="fr-FR" dirty="0"/>
              <a:t>Texte premier niveau</a:t>
            </a:r>
          </a:p>
          <a:p>
            <a:pPr lvl="1"/>
            <a:r>
              <a:rPr lang="fr-FR" dirty="0"/>
              <a:t>Deuxième niveau</a:t>
            </a:r>
          </a:p>
          <a:p>
            <a:pPr lvl="2"/>
            <a:r>
              <a:rPr lang="fr-FR" dirty="0"/>
              <a:t>Troisième niveau</a:t>
            </a:r>
          </a:p>
          <a:p>
            <a:pPr lvl="3"/>
            <a:r>
              <a:rPr lang="fr-FR" dirty="0"/>
              <a:t>Quatrième niveau</a:t>
            </a:r>
          </a:p>
        </p:txBody>
      </p:sp>
      <p:sp>
        <p:nvSpPr>
          <p:cNvPr id="8" name="Espace réservé du texte 7"/>
          <p:cNvSpPr>
            <a:spLocks noGrp="1"/>
          </p:cNvSpPr>
          <p:nvPr>
            <p:ph type="body" sz="quarter" idx="13" hasCustomPrompt="1"/>
          </p:nvPr>
        </p:nvSpPr>
        <p:spPr>
          <a:xfrm>
            <a:off x="992189" y="980728"/>
            <a:ext cx="7705228" cy="431800"/>
          </a:xfrm>
          <a:prstGeom prst="rect">
            <a:avLst/>
          </a:prstGeom>
        </p:spPr>
        <p:txBody>
          <a:bodyPr wrap="square"/>
          <a:lstStyle>
            <a:lvl1pPr marL="0" indent="0">
              <a:buNone/>
              <a:defRPr sz="1600" baseline="0">
                <a:solidFill>
                  <a:schemeClr val="tx1">
                    <a:lumMod val="65000"/>
                    <a:lumOff val="35000"/>
                  </a:schemeClr>
                </a:solidFill>
              </a:defRPr>
            </a:lvl1pPr>
            <a:lvl2pPr>
              <a:defRPr>
                <a:solidFill>
                  <a:srgbClr val="13AFB7"/>
                </a:solidFill>
              </a:defRPr>
            </a:lvl2pPr>
            <a:lvl3pPr>
              <a:defRPr>
                <a:solidFill>
                  <a:srgbClr val="13AFB7"/>
                </a:solidFill>
              </a:defRPr>
            </a:lvl3pPr>
            <a:lvl4pPr>
              <a:defRPr>
                <a:solidFill>
                  <a:srgbClr val="13AFB7"/>
                </a:solidFill>
              </a:defRPr>
            </a:lvl4pPr>
            <a:lvl5pPr>
              <a:defRPr>
                <a:solidFill>
                  <a:srgbClr val="13AFB7"/>
                </a:solidFill>
              </a:defRPr>
            </a:lvl5pPr>
          </a:lstStyle>
          <a:p>
            <a:pPr lvl="0"/>
            <a:r>
              <a:rPr lang="fr-FR" dirty="0"/>
              <a:t>Sous-titre éventuel</a:t>
            </a:r>
          </a:p>
        </p:txBody>
      </p:sp>
      <p:cxnSp>
        <p:nvCxnSpPr>
          <p:cNvPr id="11" name="Connecteur droit 10"/>
          <p:cNvCxnSpPr/>
          <p:nvPr userDrawn="1"/>
        </p:nvCxnSpPr>
        <p:spPr>
          <a:xfrm>
            <a:off x="9633520" y="6624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Espace réservé du numéro de diapositive 5"/>
          <p:cNvSpPr>
            <a:spLocks noGrp="1"/>
          </p:cNvSpPr>
          <p:nvPr>
            <p:ph type="sldNum" sz="quarter" idx="12"/>
          </p:nvPr>
        </p:nvSpPr>
        <p:spPr>
          <a:xfrm>
            <a:off x="9649072" y="6588000"/>
            <a:ext cx="256928" cy="276902"/>
          </a:xfrm>
          <a:prstGeom prst="rect">
            <a:avLst/>
          </a:prstGeom>
        </p:spPr>
        <p:txBody>
          <a:bodyPr lIns="0" tIns="0" rIns="0" bIns="0" anchor="ctr" anchorCtr="0">
            <a:normAutofit/>
          </a:bodyPr>
          <a:lstStyle>
            <a:lvl1pPr algn="ctr">
              <a:defRPr sz="1050">
                <a:solidFill>
                  <a:schemeClr val="bg1"/>
                </a:solidFill>
                <a:latin typeface="Arial Black" panose="020B0A04020102020204" pitchFamily="34" charset="0"/>
              </a:defRPr>
            </a:lvl1pPr>
          </a:lstStyle>
          <a:p>
            <a:fld id="{05228C91-FD52-4765-8EBF-E153C8550D56}" type="slidenum">
              <a:rPr lang="fr-FR" smtClean="0">
                <a:solidFill>
                  <a:prstClr val="white"/>
                </a:solidFill>
              </a:rPr>
              <a:pPr/>
              <a:t>‹N°›</a:t>
            </a:fld>
            <a:endParaRPr lang="fr-FR" dirty="0">
              <a:solidFill>
                <a:prstClr val="white"/>
              </a:solidFill>
            </a:endParaRPr>
          </a:p>
        </p:txBody>
      </p:sp>
    </p:spTree>
    <p:extLst>
      <p:ext uri="{BB962C8B-B14F-4D97-AF65-F5344CB8AC3E}">
        <p14:creationId xmlns:p14="http://schemas.microsoft.com/office/powerpoint/2010/main" val="2070813449"/>
      </p:ext>
    </p:extLst>
  </p:cSld>
  <p:clrMapOvr>
    <a:masterClrMapping/>
  </p:clrMapOvr>
  <p:extLst mod="1">
    <p:ext uri="{DCECCB84-F9BA-43D5-87BE-67443E8EF086}">
      <p15:sldGuideLst xmlns:p15="http://schemas.microsoft.com/office/powerpoint/2012/main">
        <p15:guide id="1" orient="horz" pos="4247">
          <p15:clr>
            <a:srgbClr val="FBAE40"/>
          </p15:clr>
        </p15:guide>
        <p15:guide id="2" pos="39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u LIBRE 2colonnes">
    <p:spTree>
      <p:nvGrpSpPr>
        <p:cNvPr id="1" name=""/>
        <p:cNvGrpSpPr/>
        <p:nvPr/>
      </p:nvGrpSpPr>
      <p:grpSpPr>
        <a:xfrm>
          <a:off x="0" y="0"/>
          <a:ext cx="0" cy="0"/>
          <a:chOff x="0" y="0"/>
          <a:chExt cx="0" cy="0"/>
        </a:xfrm>
      </p:grpSpPr>
      <p:sp>
        <p:nvSpPr>
          <p:cNvPr id="21" name="Rectangle 20"/>
          <p:cNvSpPr/>
          <p:nvPr userDrawn="1"/>
        </p:nvSpPr>
        <p:spPr>
          <a:xfrm>
            <a:off x="9633520" y="6588000"/>
            <a:ext cx="272480" cy="28800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2" name="Titre 1"/>
          <p:cNvSpPr>
            <a:spLocks noGrp="1"/>
          </p:cNvSpPr>
          <p:nvPr>
            <p:ph type="title" hasCustomPrompt="1"/>
          </p:nvPr>
        </p:nvSpPr>
        <p:spPr>
          <a:xfrm>
            <a:off x="992560" y="286152"/>
            <a:ext cx="8543925" cy="566706"/>
          </a:xfrm>
          <a:prstGeom prst="rect">
            <a:avLst/>
          </a:prstGeom>
        </p:spPr>
        <p:txBody>
          <a:bodyPr wrap="square" anchor="ctr"/>
          <a:lstStyle>
            <a:lvl1pPr>
              <a:defRPr sz="2800" b="1" baseline="0">
                <a:latin typeface="+mn-lt"/>
              </a:defRPr>
            </a:lvl1pPr>
          </a:lstStyle>
          <a:p>
            <a:r>
              <a:rPr lang="fr-FR" dirty="0"/>
              <a:t>Titre </a:t>
            </a:r>
            <a:r>
              <a:rPr lang="fr-FR" dirty="0" err="1"/>
              <a:t>storytelling</a:t>
            </a:r>
            <a:r>
              <a:rPr lang="fr-FR" dirty="0"/>
              <a:t> du slide</a:t>
            </a:r>
          </a:p>
        </p:txBody>
      </p:sp>
      <p:sp>
        <p:nvSpPr>
          <p:cNvPr id="3" name="Espace réservé du contenu 2"/>
          <p:cNvSpPr>
            <a:spLocks noGrp="1"/>
          </p:cNvSpPr>
          <p:nvPr>
            <p:ph idx="1" hasCustomPrompt="1"/>
          </p:nvPr>
        </p:nvSpPr>
        <p:spPr>
          <a:xfrm>
            <a:off x="488503" y="1700808"/>
            <a:ext cx="4176465" cy="4476155"/>
          </a:xfrm>
          <a:prstGeom prst="rect">
            <a:avLst/>
          </a:prstGeom>
        </p:spPr>
        <p:txBody>
          <a:bodyPr/>
          <a:lstStyle>
            <a:lvl1pPr algn="just">
              <a:buClr>
                <a:srgbClr val="C00000"/>
              </a:buClr>
              <a:buSzPct val="115000"/>
              <a:defRPr sz="1800" baseline="0"/>
            </a:lvl1pPr>
            <a:lvl2pPr marL="450850" indent="-228600" algn="just">
              <a:buClr>
                <a:srgbClr val="C00000"/>
              </a:buClr>
              <a:buSzPct val="80000"/>
              <a:buFont typeface="Champagne &amp; Limousines" panose="020B0502020202020204" pitchFamily="34" charset="0"/>
              <a:buChar char="►"/>
              <a:defRPr sz="1600"/>
            </a:lvl2pPr>
            <a:lvl3pPr marL="715963" indent="-228600" algn="just">
              <a:buClr>
                <a:srgbClr val="F17D77"/>
              </a:buClr>
              <a:buSzPct val="80000"/>
              <a:buFont typeface="Webdings" panose="05030102010509060703" pitchFamily="18" charset="2"/>
              <a:buChar char="8"/>
              <a:defRPr sz="1400"/>
            </a:lvl3pPr>
            <a:lvl4pPr marL="981075" indent="-228600" algn="just" defTabSz="981075">
              <a:buClr>
                <a:srgbClr val="C00000"/>
              </a:buClr>
              <a:buFont typeface="Calibri" panose="020F0502020204030204" pitchFamily="34" charset="0"/>
              <a:buChar char="-"/>
              <a:defRPr sz="1200"/>
            </a:lvl4pPr>
            <a:lvl5pPr algn="just">
              <a:defRPr/>
            </a:lvl5pPr>
          </a:lstStyle>
          <a:p>
            <a:pPr lvl="0"/>
            <a:r>
              <a:rPr lang="fr-FR" dirty="0"/>
              <a:t>Texte premier niveau</a:t>
            </a:r>
          </a:p>
          <a:p>
            <a:pPr lvl="1"/>
            <a:r>
              <a:rPr lang="fr-FR" dirty="0"/>
              <a:t>Deuxième niveau</a:t>
            </a:r>
          </a:p>
          <a:p>
            <a:pPr lvl="2"/>
            <a:r>
              <a:rPr lang="fr-FR" dirty="0"/>
              <a:t>Troisième niveau</a:t>
            </a:r>
          </a:p>
          <a:p>
            <a:pPr lvl="3"/>
            <a:r>
              <a:rPr lang="fr-FR" dirty="0"/>
              <a:t>Quatrième niveau</a:t>
            </a:r>
          </a:p>
        </p:txBody>
      </p:sp>
      <p:sp>
        <p:nvSpPr>
          <p:cNvPr id="8" name="Espace réservé du texte 7"/>
          <p:cNvSpPr>
            <a:spLocks noGrp="1"/>
          </p:cNvSpPr>
          <p:nvPr>
            <p:ph type="body" sz="quarter" idx="13" hasCustomPrompt="1"/>
          </p:nvPr>
        </p:nvSpPr>
        <p:spPr>
          <a:xfrm>
            <a:off x="992189" y="980728"/>
            <a:ext cx="7705228" cy="431800"/>
          </a:xfrm>
          <a:prstGeom prst="rect">
            <a:avLst/>
          </a:prstGeom>
        </p:spPr>
        <p:txBody>
          <a:bodyPr wrap="square"/>
          <a:lstStyle>
            <a:lvl1pPr marL="0" indent="0">
              <a:buNone/>
              <a:defRPr sz="1600" baseline="0">
                <a:solidFill>
                  <a:schemeClr val="tx1">
                    <a:lumMod val="65000"/>
                    <a:lumOff val="35000"/>
                  </a:schemeClr>
                </a:solidFill>
              </a:defRPr>
            </a:lvl1pPr>
            <a:lvl2pPr>
              <a:defRPr>
                <a:solidFill>
                  <a:srgbClr val="13AFB7"/>
                </a:solidFill>
              </a:defRPr>
            </a:lvl2pPr>
            <a:lvl3pPr>
              <a:defRPr>
                <a:solidFill>
                  <a:srgbClr val="13AFB7"/>
                </a:solidFill>
              </a:defRPr>
            </a:lvl3pPr>
            <a:lvl4pPr>
              <a:defRPr>
                <a:solidFill>
                  <a:srgbClr val="13AFB7"/>
                </a:solidFill>
              </a:defRPr>
            </a:lvl4pPr>
            <a:lvl5pPr>
              <a:defRPr>
                <a:solidFill>
                  <a:srgbClr val="13AFB7"/>
                </a:solidFill>
              </a:defRPr>
            </a:lvl5pPr>
          </a:lstStyle>
          <a:p>
            <a:pPr lvl="0"/>
            <a:r>
              <a:rPr lang="fr-FR" dirty="0"/>
              <a:t>Sous-titre éventuel</a:t>
            </a:r>
          </a:p>
        </p:txBody>
      </p:sp>
      <p:cxnSp>
        <p:nvCxnSpPr>
          <p:cNvPr id="11" name="Connecteur droit 10"/>
          <p:cNvCxnSpPr/>
          <p:nvPr userDrawn="1"/>
        </p:nvCxnSpPr>
        <p:spPr>
          <a:xfrm>
            <a:off x="9633520" y="6624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contenu 2"/>
          <p:cNvSpPr>
            <a:spLocks noGrp="1"/>
          </p:cNvSpPr>
          <p:nvPr>
            <p:ph idx="15" hasCustomPrompt="1"/>
          </p:nvPr>
        </p:nvSpPr>
        <p:spPr>
          <a:xfrm>
            <a:off x="5264522" y="1700808"/>
            <a:ext cx="4176465" cy="4476155"/>
          </a:xfrm>
          <a:prstGeom prst="rect">
            <a:avLst/>
          </a:prstGeom>
        </p:spPr>
        <p:txBody>
          <a:bodyPr/>
          <a:lstStyle>
            <a:lvl1pPr algn="just">
              <a:buClr>
                <a:srgbClr val="C00000"/>
              </a:buClr>
              <a:buSzPct val="115000"/>
              <a:defRPr sz="1800" baseline="0"/>
            </a:lvl1pPr>
            <a:lvl2pPr marL="450850" indent="-228600" algn="just">
              <a:buClr>
                <a:srgbClr val="C00000"/>
              </a:buClr>
              <a:buSzPct val="80000"/>
              <a:buFont typeface="Champagne &amp; Limousines" panose="020B0502020202020204" pitchFamily="34" charset="0"/>
              <a:buChar char="►"/>
              <a:defRPr sz="1600"/>
            </a:lvl2pPr>
            <a:lvl3pPr marL="715963" indent="-228600" algn="just">
              <a:buClr>
                <a:srgbClr val="F17D77"/>
              </a:buClr>
              <a:buSzPct val="80000"/>
              <a:buFont typeface="Webdings" panose="05030102010509060703" pitchFamily="18" charset="2"/>
              <a:buChar char="8"/>
              <a:defRPr sz="1400"/>
            </a:lvl3pPr>
            <a:lvl4pPr marL="981075" indent="-228600" algn="just" defTabSz="981075">
              <a:buClr>
                <a:srgbClr val="C00000"/>
              </a:buClr>
              <a:buFont typeface="Calibri" panose="020F0502020204030204" pitchFamily="34" charset="0"/>
              <a:buChar char="-"/>
              <a:defRPr sz="1200"/>
            </a:lvl4pPr>
            <a:lvl5pPr algn="just">
              <a:defRPr/>
            </a:lvl5pPr>
          </a:lstStyle>
          <a:p>
            <a:pPr lvl="0"/>
            <a:r>
              <a:rPr lang="fr-FR" dirty="0"/>
              <a:t>Texte premier niveau</a:t>
            </a:r>
          </a:p>
          <a:p>
            <a:pPr lvl="1"/>
            <a:r>
              <a:rPr lang="fr-FR" dirty="0"/>
              <a:t>Deuxième niveau</a:t>
            </a:r>
          </a:p>
          <a:p>
            <a:pPr lvl="2"/>
            <a:r>
              <a:rPr lang="fr-FR" dirty="0"/>
              <a:t>Troisième niveau</a:t>
            </a:r>
          </a:p>
          <a:p>
            <a:pPr lvl="3"/>
            <a:r>
              <a:rPr lang="fr-FR" dirty="0"/>
              <a:t>Quatrième niveau</a:t>
            </a:r>
          </a:p>
        </p:txBody>
      </p:sp>
      <p:sp>
        <p:nvSpPr>
          <p:cNvPr id="15" name="Espace réservé du numéro de diapositive 5"/>
          <p:cNvSpPr>
            <a:spLocks noGrp="1"/>
          </p:cNvSpPr>
          <p:nvPr>
            <p:ph type="sldNum" sz="quarter" idx="12"/>
          </p:nvPr>
        </p:nvSpPr>
        <p:spPr>
          <a:xfrm>
            <a:off x="9649072" y="6588000"/>
            <a:ext cx="256928" cy="276902"/>
          </a:xfrm>
          <a:prstGeom prst="rect">
            <a:avLst/>
          </a:prstGeom>
        </p:spPr>
        <p:txBody>
          <a:bodyPr lIns="0" tIns="0" rIns="0" bIns="0" anchor="ctr" anchorCtr="0">
            <a:normAutofit/>
          </a:bodyPr>
          <a:lstStyle>
            <a:lvl1pPr algn="ctr">
              <a:defRPr sz="1050">
                <a:solidFill>
                  <a:schemeClr val="bg1"/>
                </a:solidFill>
                <a:latin typeface="Arial Black" panose="020B0A04020102020204" pitchFamily="34" charset="0"/>
              </a:defRPr>
            </a:lvl1pPr>
          </a:lstStyle>
          <a:p>
            <a:fld id="{05228C91-FD52-4765-8EBF-E153C8550D56}" type="slidenum">
              <a:rPr lang="fr-FR" smtClean="0">
                <a:solidFill>
                  <a:prstClr val="white"/>
                </a:solidFill>
              </a:rPr>
              <a:pPr/>
              <a:t>‹N°›</a:t>
            </a:fld>
            <a:endParaRPr lang="fr-FR" dirty="0">
              <a:solidFill>
                <a:prstClr val="white"/>
              </a:solidFill>
            </a:endParaRPr>
          </a:p>
        </p:txBody>
      </p:sp>
    </p:spTree>
    <p:extLst>
      <p:ext uri="{BB962C8B-B14F-4D97-AF65-F5344CB8AC3E}">
        <p14:creationId xmlns:p14="http://schemas.microsoft.com/office/powerpoint/2010/main" val="1000928872"/>
      </p:ext>
    </p:extLst>
  </p:cSld>
  <p:clrMapOvr>
    <a:masterClrMapping/>
  </p:clrMapOvr>
  <p:extLst mod="1">
    <p:ext uri="{DCECCB84-F9BA-43D5-87BE-67443E8EF086}">
      <p15:sldGuideLst xmlns:p15="http://schemas.microsoft.com/office/powerpoint/2012/main">
        <p15:guide id="1" orient="horz" pos="4247">
          <p15:clr>
            <a:srgbClr val="FBAE40"/>
          </p15:clr>
        </p15:guide>
        <p15:guide id="2" pos="398">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u sans disposition">
    <p:spTree>
      <p:nvGrpSpPr>
        <p:cNvPr id="1" name=""/>
        <p:cNvGrpSpPr/>
        <p:nvPr/>
      </p:nvGrpSpPr>
      <p:grpSpPr>
        <a:xfrm>
          <a:off x="0" y="0"/>
          <a:ext cx="0" cy="0"/>
          <a:chOff x="0" y="0"/>
          <a:chExt cx="0" cy="0"/>
        </a:xfrm>
      </p:grpSpPr>
      <p:sp>
        <p:nvSpPr>
          <p:cNvPr id="21" name="Rectangle 20"/>
          <p:cNvSpPr/>
          <p:nvPr userDrawn="1"/>
        </p:nvSpPr>
        <p:spPr>
          <a:xfrm>
            <a:off x="9633520" y="6588000"/>
            <a:ext cx="272480" cy="28800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2" name="Titre 1"/>
          <p:cNvSpPr>
            <a:spLocks noGrp="1"/>
          </p:cNvSpPr>
          <p:nvPr>
            <p:ph type="title" hasCustomPrompt="1"/>
          </p:nvPr>
        </p:nvSpPr>
        <p:spPr>
          <a:xfrm>
            <a:off x="992560" y="286152"/>
            <a:ext cx="8543925" cy="566706"/>
          </a:xfrm>
          <a:prstGeom prst="rect">
            <a:avLst/>
          </a:prstGeom>
        </p:spPr>
        <p:txBody>
          <a:bodyPr wrap="square" anchor="ctr"/>
          <a:lstStyle>
            <a:lvl1pPr>
              <a:defRPr sz="2800" b="1" baseline="0">
                <a:latin typeface="+mn-lt"/>
              </a:defRPr>
            </a:lvl1pPr>
          </a:lstStyle>
          <a:p>
            <a:r>
              <a:rPr lang="fr-FR" dirty="0"/>
              <a:t>Titre </a:t>
            </a:r>
            <a:r>
              <a:rPr lang="fr-FR" dirty="0" err="1"/>
              <a:t>storytelling</a:t>
            </a:r>
            <a:r>
              <a:rPr lang="fr-FR" dirty="0"/>
              <a:t> du slide</a:t>
            </a:r>
          </a:p>
        </p:txBody>
      </p:sp>
      <p:sp>
        <p:nvSpPr>
          <p:cNvPr id="8" name="Espace réservé du texte 7"/>
          <p:cNvSpPr>
            <a:spLocks noGrp="1"/>
          </p:cNvSpPr>
          <p:nvPr>
            <p:ph type="body" sz="quarter" idx="13" hasCustomPrompt="1"/>
          </p:nvPr>
        </p:nvSpPr>
        <p:spPr>
          <a:xfrm>
            <a:off x="992189" y="980728"/>
            <a:ext cx="7705228" cy="431800"/>
          </a:xfrm>
          <a:prstGeom prst="rect">
            <a:avLst/>
          </a:prstGeom>
        </p:spPr>
        <p:txBody>
          <a:bodyPr wrap="square"/>
          <a:lstStyle>
            <a:lvl1pPr marL="0" indent="0">
              <a:buNone/>
              <a:defRPr sz="1600" baseline="0">
                <a:solidFill>
                  <a:schemeClr val="tx1">
                    <a:lumMod val="65000"/>
                    <a:lumOff val="35000"/>
                  </a:schemeClr>
                </a:solidFill>
              </a:defRPr>
            </a:lvl1pPr>
            <a:lvl2pPr>
              <a:defRPr>
                <a:solidFill>
                  <a:srgbClr val="13AFB7"/>
                </a:solidFill>
              </a:defRPr>
            </a:lvl2pPr>
            <a:lvl3pPr>
              <a:defRPr>
                <a:solidFill>
                  <a:srgbClr val="13AFB7"/>
                </a:solidFill>
              </a:defRPr>
            </a:lvl3pPr>
            <a:lvl4pPr>
              <a:defRPr>
                <a:solidFill>
                  <a:srgbClr val="13AFB7"/>
                </a:solidFill>
              </a:defRPr>
            </a:lvl4pPr>
            <a:lvl5pPr>
              <a:defRPr>
                <a:solidFill>
                  <a:srgbClr val="13AFB7"/>
                </a:solidFill>
              </a:defRPr>
            </a:lvl5pPr>
          </a:lstStyle>
          <a:p>
            <a:pPr lvl="0"/>
            <a:r>
              <a:rPr lang="fr-FR" dirty="0"/>
              <a:t>Sous-titre éventuel</a:t>
            </a:r>
          </a:p>
        </p:txBody>
      </p:sp>
      <p:cxnSp>
        <p:nvCxnSpPr>
          <p:cNvPr id="11" name="Connecteur droit 10"/>
          <p:cNvCxnSpPr/>
          <p:nvPr userDrawn="1"/>
        </p:nvCxnSpPr>
        <p:spPr>
          <a:xfrm>
            <a:off x="9633520" y="6624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Espace réservé du numéro de diapositive 5"/>
          <p:cNvSpPr>
            <a:spLocks noGrp="1"/>
          </p:cNvSpPr>
          <p:nvPr>
            <p:ph type="sldNum" sz="quarter" idx="12"/>
          </p:nvPr>
        </p:nvSpPr>
        <p:spPr>
          <a:xfrm>
            <a:off x="9649072" y="6588000"/>
            <a:ext cx="256928" cy="276902"/>
          </a:xfrm>
          <a:prstGeom prst="rect">
            <a:avLst/>
          </a:prstGeom>
        </p:spPr>
        <p:txBody>
          <a:bodyPr lIns="0" tIns="0" rIns="0" bIns="0" anchor="ctr" anchorCtr="0">
            <a:normAutofit/>
          </a:bodyPr>
          <a:lstStyle>
            <a:lvl1pPr algn="ctr">
              <a:defRPr sz="1050">
                <a:solidFill>
                  <a:schemeClr val="bg1"/>
                </a:solidFill>
                <a:latin typeface="Arial Black" panose="020B0A04020102020204" pitchFamily="34" charset="0"/>
              </a:defRPr>
            </a:lvl1pPr>
          </a:lstStyle>
          <a:p>
            <a:fld id="{05228C91-FD52-4765-8EBF-E153C8550D56}" type="slidenum">
              <a:rPr lang="fr-FR" smtClean="0">
                <a:solidFill>
                  <a:prstClr val="white"/>
                </a:solidFill>
              </a:rPr>
              <a:pPr/>
              <a:t>‹N°›</a:t>
            </a:fld>
            <a:endParaRPr lang="fr-FR" dirty="0">
              <a:solidFill>
                <a:prstClr val="white"/>
              </a:solidFill>
            </a:endParaRPr>
          </a:p>
        </p:txBody>
      </p:sp>
    </p:spTree>
    <p:extLst>
      <p:ext uri="{BB962C8B-B14F-4D97-AF65-F5344CB8AC3E}">
        <p14:creationId xmlns:p14="http://schemas.microsoft.com/office/powerpoint/2010/main" val="4151956779"/>
      </p:ext>
    </p:extLst>
  </p:cSld>
  <p:clrMapOvr>
    <a:masterClrMapping/>
  </p:clrMapOvr>
  <p:extLst mod="1">
    <p:ext uri="{DCECCB84-F9BA-43D5-87BE-67443E8EF086}">
      <p15:sldGuideLst xmlns:p15="http://schemas.microsoft.com/office/powerpoint/2012/main">
        <p15:guide id="1" orient="horz" pos="4247">
          <p15:clr>
            <a:srgbClr val="FBAE40"/>
          </p15:clr>
        </p15:guide>
        <p15:guide id="2" pos="398">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681038" y="365125"/>
            <a:ext cx="8543925" cy="1325563"/>
          </a:xfrm>
          <a:prstGeom prst="rect">
            <a:avLst/>
          </a:prstGeom>
        </p:spPr>
        <p:txBody>
          <a:bodyPr/>
          <a:lstStyle/>
          <a:p>
            <a:r>
              <a:rPr lang="fr-FR"/>
              <a:t>Modifiez le style du titre</a:t>
            </a:r>
          </a:p>
        </p:txBody>
      </p:sp>
      <p:sp>
        <p:nvSpPr>
          <p:cNvPr id="3" name="Rectangle 2"/>
          <p:cNvSpPr/>
          <p:nvPr userDrawn="1"/>
        </p:nvSpPr>
        <p:spPr>
          <a:xfrm flipH="1">
            <a:off x="3152800" y="1934096"/>
            <a:ext cx="2965292" cy="3356992"/>
          </a:xfrm>
          <a:prstGeom prst="rect">
            <a:avLst/>
          </a:prstGeom>
          <a:solidFill>
            <a:srgbClr val="13AFB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315" tIns="53657" rIns="107315" bIns="53657" numCol="1" spcCol="0" rtlCol="0" fromWordArt="0" anchor="ctr" anchorCtr="0" forceAA="0" compatLnSpc="1">
            <a:prstTxWarp prst="textNoShape">
              <a:avLst/>
            </a:prstTxWarp>
            <a:noAutofit/>
          </a:bodyPr>
          <a:lstStyle/>
          <a:p>
            <a:pPr algn="ctr"/>
            <a:endParaRPr lang="fr-FR" sz="2112" dirty="0">
              <a:solidFill>
                <a:prstClr val="white"/>
              </a:solidFill>
              <a:latin typeface="Calibri"/>
            </a:endParaRPr>
          </a:p>
        </p:txBody>
      </p:sp>
      <p:sp>
        <p:nvSpPr>
          <p:cNvPr id="4" name="Rectangle 3"/>
          <p:cNvSpPr/>
          <p:nvPr userDrawn="1"/>
        </p:nvSpPr>
        <p:spPr>
          <a:xfrm>
            <a:off x="1384147" y="2565120"/>
            <a:ext cx="1512168" cy="432048"/>
          </a:xfrm>
          <a:prstGeom prst="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5" name="Rectangle 4"/>
          <p:cNvSpPr/>
          <p:nvPr userDrawn="1"/>
        </p:nvSpPr>
        <p:spPr>
          <a:xfrm>
            <a:off x="6321152" y="2520280"/>
            <a:ext cx="1512168" cy="43204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6" name="Rectangle 5"/>
          <p:cNvSpPr/>
          <p:nvPr userDrawn="1"/>
        </p:nvSpPr>
        <p:spPr>
          <a:xfrm>
            <a:off x="6374577" y="4228016"/>
            <a:ext cx="1512168" cy="432048"/>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7" name="Rectangle 6"/>
          <p:cNvSpPr/>
          <p:nvPr userDrawn="1"/>
        </p:nvSpPr>
        <p:spPr>
          <a:xfrm>
            <a:off x="6360313" y="4811291"/>
            <a:ext cx="1512168" cy="432048"/>
          </a:xfrm>
          <a:prstGeom prst="rect">
            <a:avLst/>
          </a:prstGeom>
          <a:solidFill>
            <a:srgbClr val="D11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8" name="Rectangle 7"/>
          <p:cNvSpPr/>
          <p:nvPr userDrawn="1"/>
        </p:nvSpPr>
        <p:spPr>
          <a:xfrm>
            <a:off x="1384147" y="1934096"/>
            <a:ext cx="1512168" cy="43204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9" name="Rectangle 8"/>
          <p:cNvSpPr/>
          <p:nvPr userDrawn="1"/>
        </p:nvSpPr>
        <p:spPr>
          <a:xfrm>
            <a:off x="6321152" y="1966528"/>
            <a:ext cx="1512168" cy="432048"/>
          </a:xfrm>
          <a:prstGeom prst="rect">
            <a:avLst/>
          </a:prstGeom>
          <a:solidFill>
            <a:srgbClr val="00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10" name="Rectangle 9"/>
          <p:cNvSpPr/>
          <p:nvPr userDrawn="1"/>
        </p:nvSpPr>
        <p:spPr>
          <a:xfrm>
            <a:off x="1354585" y="4859040"/>
            <a:ext cx="1512168" cy="432048"/>
          </a:xfrm>
          <a:prstGeom prst="rect">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11" name="Rectangle 10"/>
          <p:cNvSpPr/>
          <p:nvPr userDrawn="1"/>
        </p:nvSpPr>
        <p:spPr>
          <a:xfrm>
            <a:off x="1384147" y="4228016"/>
            <a:ext cx="1512168" cy="43204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Tree>
    <p:extLst>
      <p:ext uri="{BB962C8B-B14F-4D97-AF65-F5344CB8AC3E}">
        <p14:creationId xmlns:p14="http://schemas.microsoft.com/office/powerpoint/2010/main" val="20173329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tercallaire ENJEUX">
    <p:spTree>
      <p:nvGrpSpPr>
        <p:cNvPr id="1" name=""/>
        <p:cNvGrpSpPr/>
        <p:nvPr/>
      </p:nvGrpSpPr>
      <p:grpSpPr>
        <a:xfrm>
          <a:off x="0" y="0"/>
          <a:ext cx="0" cy="0"/>
          <a:chOff x="0" y="0"/>
          <a:chExt cx="0" cy="0"/>
        </a:xfrm>
      </p:grpSpPr>
      <p:sp>
        <p:nvSpPr>
          <p:cNvPr id="10" name="ZoneTexte 9"/>
          <p:cNvSpPr txBox="1"/>
          <p:nvPr userDrawn="1"/>
        </p:nvSpPr>
        <p:spPr>
          <a:xfrm>
            <a:off x="3440832" y="3997513"/>
            <a:ext cx="2621230" cy="1015663"/>
          </a:xfrm>
          <a:prstGeom prst="rect">
            <a:avLst/>
          </a:prstGeom>
          <a:noFill/>
        </p:spPr>
        <p:txBody>
          <a:bodyPr wrap="none" rtlCol="0">
            <a:spAutoFit/>
          </a:bodyPr>
          <a:lstStyle/>
          <a:p>
            <a:r>
              <a:rPr lang="fr-FR" sz="6000" b="1" dirty="0">
                <a:solidFill>
                  <a:prstClr val="black">
                    <a:lumMod val="75000"/>
                    <a:lumOff val="25000"/>
                  </a:prstClr>
                </a:solidFill>
                <a:latin typeface="Calibri"/>
              </a:rPr>
              <a:t>ENJEUX</a:t>
            </a:r>
          </a:p>
        </p:txBody>
      </p:sp>
    </p:spTree>
    <p:extLst>
      <p:ext uri="{BB962C8B-B14F-4D97-AF65-F5344CB8AC3E}">
        <p14:creationId xmlns:p14="http://schemas.microsoft.com/office/powerpoint/2010/main" val="3129461817"/>
      </p:ext>
    </p:extLst>
  </p:cSld>
  <p:clrMapOvr>
    <a:masterClrMapping/>
  </p:clrMapOvr>
  <p:extLst mod="1">
    <p:ext uri="{DCECCB84-F9BA-43D5-87BE-67443E8EF086}">
      <p15:sldGuideLst xmlns:p15="http://schemas.microsoft.com/office/powerpoint/2012/main">
        <p15:guide id="1" orient="horz" pos="2840">
          <p15:clr>
            <a:srgbClr val="FBAE40"/>
          </p15:clr>
        </p15:guide>
        <p15:guide id="2" pos="2258">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ntercallaire METHODOLOGIE">
    <p:spTree>
      <p:nvGrpSpPr>
        <p:cNvPr id="1" name=""/>
        <p:cNvGrpSpPr/>
        <p:nvPr/>
      </p:nvGrpSpPr>
      <p:grpSpPr>
        <a:xfrm>
          <a:off x="0" y="0"/>
          <a:ext cx="0" cy="0"/>
          <a:chOff x="0" y="0"/>
          <a:chExt cx="0" cy="0"/>
        </a:xfrm>
      </p:grpSpPr>
      <p:sp>
        <p:nvSpPr>
          <p:cNvPr id="10" name="ZoneTexte 9"/>
          <p:cNvSpPr txBox="1"/>
          <p:nvPr userDrawn="1"/>
        </p:nvSpPr>
        <p:spPr>
          <a:xfrm>
            <a:off x="3440832" y="3997513"/>
            <a:ext cx="6498189" cy="1015663"/>
          </a:xfrm>
          <a:prstGeom prst="rect">
            <a:avLst/>
          </a:prstGeom>
          <a:noFill/>
        </p:spPr>
        <p:txBody>
          <a:bodyPr wrap="none" rtlCol="0">
            <a:spAutoFit/>
          </a:bodyPr>
          <a:lstStyle/>
          <a:p>
            <a:r>
              <a:rPr lang="fr-FR" sz="6000" b="1" dirty="0">
                <a:solidFill>
                  <a:prstClr val="black"/>
                </a:solidFill>
                <a:latin typeface="Calibri"/>
              </a:rPr>
              <a:t>LA MÉTHODOLOGIE</a:t>
            </a:r>
          </a:p>
        </p:txBody>
      </p:sp>
    </p:spTree>
    <p:extLst>
      <p:ext uri="{BB962C8B-B14F-4D97-AF65-F5344CB8AC3E}">
        <p14:creationId xmlns:p14="http://schemas.microsoft.com/office/powerpoint/2010/main" val="153804638"/>
      </p:ext>
    </p:extLst>
  </p:cSld>
  <p:clrMapOvr>
    <a:masterClrMapping/>
  </p:clrMapOvr>
  <p:extLst mod="1">
    <p:ext uri="{DCECCB84-F9BA-43D5-87BE-67443E8EF086}">
      <p15:sldGuideLst xmlns:p15="http://schemas.microsoft.com/office/powerpoint/2012/main">
        <p15:guide id="1" orient="horz" pos="799">
          <p15:clr>
            <a:srgbClr val="FBAE40"/>
          </p15:clr>
        </p15:guide>
        <p15:guide id="2" pos="2258">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tercallaire ANALYSE">
    <p:spTree>
      <p:nvGrpSpPr>
        <p:cNvPr id="1" name=""/>
        <p:cNvGrpSpPr/>
        <p:nvPr/>
      </p:nvGrpSpPr>
      <p:grpSpPr>
        <a:xfrm>
          <a:off x="0" y="0"/>
          <a:ext cx="0" cy="0"/>
          <a:chOff x="0" y="0"/>
          <a:chExt cx="0" cy="0"/>
        </a:xfrm>
      </p:grpSpPr>
      <p:sp>
        <p:nvSpPr>
          <p:cNvPr id="10" name="ZoneTexte 9"/>
          <p:cNvSpPr txBox="1"/>
          <p:nvPr userDrawn="1"/>
        </p:nvSpPr>
        <p:spPr>
          <a:xfrm>
            <a:off x="3512840" y="3997513"/>
            <a:ext cx="3198311" cy="1015663"/>
          </a:xfrm>
          <a:prstGeom prst="rect">
            <a:avLst/>
          </a:prstGeom>
          <a:noFill/>
        </p:spPr>
        <p:txBody>
          <a:bodyPr wrap="none" rtlCol="0">
            <a:spAutoFit/>
          </a:bodyPr>
          <a:lstStyle/>
          <a:p>
            <a:r>
              <a:rPr lang="fr-FR" sz="6000" b="1" dirty="0">
                <a:solidFill>
                  <a:prstClr val="black"/>
                </a:solidFill>
                <a:latin typeface="Calibri"/>
              </a:rPr>
              <a:t>LE DÉBAT</a:t>
            </a:r>
          </a:p>
        </p:txBody>
      </p:sp>
    </p:spTree>
    <p:extLst>
      <p:ext uri="{BB962C8B-B14F-4D97-AF65-F5344CB8AC3E}">
        <p14:creationId xmlns:p14="http://schemas.microsoft.com/office/powerpoint/2010/main" val="2357565103"/>
      </p:ext>
    </p:extLst>
  </p:cSld>
  <p:clrMapOvr>
    <a:masterClrMapping/>
  </p:clrMapOvr>
  <p:extLst mod="1">
    <p:ext uri="{DCECCB84-F9BA-43D5-87BE-67443E8EF086}">
      <p15:sldGuideLst xmlns:p15="http://schemas.microsoft.com/office/powerpoint/2012/main">
        <p15:guide id="1" orient="horz" pos="799">
          <p15:clr>
            <a:srgbClr val="FBAE40"/>
          </p15:clr>
        </p15:guide>
        <p15:guide id="2" pos="225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ntercallaire SYNTHESE">
    <p:spTree>
      <p:nvGrpSpPr>
        <p:cNvPr id="1" name=""/>
        <p:cNvGrpSpPr/>
        <p:nvPr/>
      </p:nvGrpSpPr>
      <p:grpSpPr>
        <a:xfrm>
          <a:off x="0" y="0"/>
          <a:ext cx="0" cy="0"/>
          <a:chOff x="0" y="0"/>
          <a:chExt cx="0" cy="0"/>
        </a:xfrm>
      </p:grpSpPr>
      <p:sp>
        <p:nvSpPr>
          <p:cNvPr id="10" name="ZoneTexte 9"/>
          <p:cNvSpPr txBox="1"/>
          <p:nvPr userDrawn="1"/>
        </p:nvSpPr>
        <p:spPr>
          <a:xfrm>
            <a:off x="3483846" y="3997513"/>
            <a:ext cx="3413370" cy="1015663"/>
          </a:xfrm>
          <a:prstGeom prst="rect">
            <a:avLst/>
          </a:prstGeom>
          <a:noFill/>
        </p:spPr>
        <p:txBody>
          <a:bodyPr wrap="none" rtlCol="0">
            <a:spAutoFit/>
          </a:bodyPr>
          <a:lstStyle/>
          <a:p>
            <a:r>
              <a:rPr lang="fr-FR" sz="6000" b="1" dirty="0">
                <a:solidFill>
                  <a:prstClr val="black">
                    <a:lumMod val="75000"/>
                    <a:lumOff val="25000"/>
                  </a:prstClr>
                </a:solidFill>
                <a:latin typeface="Calibri"/>
              </a:rPr>
              <a:t>SYNTHÈSE</a:t>
            </a:r>
          </a:p>
        </p:txBody>
      </p:sp>
    </p:spTree>
    <p:extLst>
      <p:ext uri="{BB962C8B-B14F-4D97-AF65-F5344CB8AC3E}">
        <p14:creationId xmlns:p14="http://schemas.microsoft.com/office/powerpoint/2010/main" val="2046744436"/>
      </p:ext>
    </p:extLst>
  </p:cSld>
  <p:clrMapOvr>
    <a:masterClrMapping/>
  </p:clrMapOvr>
  <p:extLst mod="1">
    <p:ext uri="{DCECCB84-F9BA-43D5-87BE-67443E8EF086}">
      <p15:sldGuideLst xmlns:p15="http://schemas.microsoft.com/office/powerpoint/2012/main">
        <p15:guide id="1" orient="horz" pos="799">
          <p15:clr>
            <a:srgbClr val="FBAE40"/>
          </p15:clr>
        </p15:guide>
        <p15:guide id="2" pos="2258">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tercallaire ANNEXES">
    <p:spTree>
      <p:nvGrpSpPr>
        <p:cNvPr id="1" name=""/>
        <p:cNvGrpSpPr/>
        <p:nvPr/>
      </p:nvGrpSpPr>
      <p:grpSpPr>
        <a:xfrm>
          <a:off x="0" y="0"/>
          <a:ext cx="0" cy="0"/>
          <a:chOff x="0" y="0"/>
          <a:chExt cx="0" cy="0"/>
        </a:xfrm>
      </p:grpSpPr>
      <p:sp>
        <p:nvSpPr>
          <p:cNvPr id="4" name="ZoneTexte 3"/>
          <p:cNvSpPr txBox="1"/>
          <p:nvPr userDrawn="1"/>
        </p:nvSpPr>
        <p:spPr>
          <a:xfrm>
            <a:off x="3483846" y="3997513"/>
            <a:ext cx="3194016" cy="1015663"/>
          </a:xfrm>
          <a:prstGeom prst="rect">
            <a:avLst/>
          </a:prstGeom>
          <a:noFill/>
        </p:spPr>
        <p:txBody>
          <a:bodyPr wrap="none" rtlCol="0">
            <a:spAutoFit/>
          </a:bodyPr>
          <a:lstStyle/>
          <a:p>
            <a:r>
              <a:rPr lang="fr-FR" sz="6000" b="1" dirty="0">
                <a:solidFill>
                  <a:prstClr val="black">
                    <a:lumMod val="75000"/>
                    <a:lumOff val="25000"/>
                  </a:prstClr>
                </a:solidFill>
                <a:latin typeface="Calibri"/>
              </a:rPr>
              <a:t>ANNEXES</a:t>
            </a:r>
          </a:p>
        </p:txBody>
      </p:sp>
    </p:spTree>
    <p:extLst>
      <p:ext uri="{BB962C8B-B14F-4D97-AF65-F5344CB8AC3E}">
        <p14:creationId xmlns:p14="http://schemas.microsoft.com/office/powerpoint/2010/main" val="198480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ercallaire ENJEUX">
    <p:spTree>
      <p:nvGrpSpPr>
        <p:cNvPr id="1" name=""/>
        <p:cNvGrpSpPr/>
        <p:nvPr/>
      </p:nvGrpSpPr>
      <p:grpSpPr>
        <a:xfrm>
          <a:off x="0" y="0"/>
          <a:ext cx="0" cy="0"/>
          <a:chOff x="0" y="0"/>
          <a:chExt cx="0" cy="0"/>
        </a:xfrm>
      </p:grpSpPr>
      <p:sp>
        <p:nvSpPr>
          <p:cNvPr id="10" name="ZoneTexte 9"/>
          <p:cNvSpPr txBox="1"/>
          <p:nvPr userDrawn="1"/>
        </p:nvSpPr>
        <p:spPr>
          <a:xfrm>
            <a:off x="3440832" y="3997513"/>
            <a:ext cx="2621230" cy="1015663"/>
          </a:xfrm>
          <a:prstGeom prst="rect">
            <a:avLst/>
          </a:prstGeom>
          <a:noFill/>
        </p:spPr>
        <p:txBody>
          <a:bodyPr wrap="none" rtlCol="0">
            <a:spAutoFit/>
          </a:bodyPr>
          <a:lstStyle/>
          <a:p>
            <a:r>
              <a:rPr lang="fr-FR" sz="6000" b="1" dirty="0">
                <a:solidFill>
                  <a:schemeClr val="tx1">
                    <a:lumMod val="75000"/>
                    <a:lumOff val="25000"/>
                  </a:schemeClr>
                </a:solidFill>
              </a:rPr>
              <a:t>ENJEUX</a:t>
            </a:r>
          </a:p>
        </p:txBody>
      </p:sp>
    </p:spTree>
    <p:extLst>
      <p:ext uri="{BB962C8B-B14F-4D97-AF65-F5344CB8AC3E}">
        <p14:creationId xmlns:p14="http://schemas.microsoft.com/office/powerpoint/2010/main" val="3821248444"/>
      </p:ext>
    </p:extLst>
  </p:cSld>
  <p:clrMapOvr>
    <a:masterClrMapping/>
  </p:clrMapOvr>
  <p:extLst mod="1">
    <p:ext uri="{DCECCB84-F9BA-43D5-87BE-67443E8EF086}">
      <p15:sldGuideLst xmlns:p15="http://schemas.microsoft.com/office/powerpoint/2012/main">
        <p15:guide id="1" orient="horz" pos="2840" userDrawn="1">
          <p15:clr>
            <a:srgbClr val="FBAE40"/>
          </p15:clr>
        </p15:guide>
        <p15:guide id="2" pos="2258"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tercallaire LIBR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3564817" y="4171593"/>
            <a:ext cx="5680800" cy="648000"/>
          </a:xfrm>
          <a:prstGeom prst="rect">
            <a:avLst/>
          </a:prstGeom>
        </p:spPr>
        <p:txBody>
          <a:bodyPr anchor="ctr"/>
          <a:lstStyle>
            <a:lvl1pPr>
              <a:defRPr lang="fr-FR" sz="6000" baseline="0">
                <a:ea typeface="+mn-ea"/>
                <a:cs typeface="+mn-cs"/>
              </a:defRPr>
            </a:lvl1pPr>
          </a:lstStyle>
          <a:p>
            <a:pPr marL="0" lvl="0" indent="0">
              <a:spcBef>
                <a:spcPts val="1083"/>
              </a:spcBef>
              <a:buFont typeface="Arial" panose="020B0604020202020204" pitchFamily="34" charset="0"/>
            </a:pPr>
            <a:r>
              <a:rPr lang="fr-FR" dirty="0"/>
              <a:t>TITRE DE LA PARTIE</a:t>
            </a:r>
          </a:p>
        </p:txBody>
      </p:sp>
      <p:sp>
        <p:nvSpPr>
          <p:cNvPr id="5" name="Espace réservé du texte 4"/>
          <p:cNvSpPr>
            <a:spLocks noGrp="1"/>
          </p:cNvSpPr>
          <p:nvPr>
            <p:ph type="body" sz="quarter" idx="10" hasCustomPrompt="1"/>
          </p:nvPr>
        </p:nvSpPr>
        <p:spPr>
          <a:xfrm>
            <a:off x="3584574" y="5229225"/>
            <a:ext cx="5673725" cy="504031"/>
          </a:xfrm>
          <a:prstGeom prst="rect">
            <a:avLst/>
          </a:prstGeom>
        </p:spPr>
        <p:txBody>
          <a:bodyPr/>
          <a:lstStyle>
            <a:lvl1pPr marL="0" indent="0">
              <a:buNone/>
              <a:defRPr/>
            </a:lvl1pPr>
            <a:lvl2pPr marL="495285" indent="0">
              <a:buNone/>
              <a:defRPr/>
            </a:lvl2pPr>
            <a:lvl3pPr marL="990570" indent="0">
              <a:buNone/>
              <a:defRPr/>
            </a:lvl3pPr>
            <a:lvl4pPr marL="1485855" indent="0">
              <a:buNone/>
              <a:defRPr/>
            </a:lvl4pPr>
            <a:lvl5pPr marL="1981139" indent="0">
              <a:buNone/>
              <a:defRPr/>
            </a:lvl5pPr>
          </a:lstStyle>
          <a:p>
            <a:pPr lvl="0"/>
            <a:r>
              <a:rPr lang="fr-FR" dirty="0"/>
              <a:t>Sous-titre</a:t>
            </a:r>
          </a:p>
        </p:txBody>
      </p:sp>
    </p:spTree>
    <p:extLst>
      <p:ext uri="{BB962C8B-B14F-4D97-AF65-F5344CB8AC3E}">
        <p14:creationId xmlns:p14="http://schemas.microsoft.com/office/powerpoint/2010/main" val="4818060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hapitre storytelling 01">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3656741" y="4293518"/>
            <a:ext cx="5943600" cy="1655762"/>
          </a:xfrm>
          <a:prstGeom prst="rect">
            <a:avLst/>
          </a:prstGeom>
        </p:spPr>
        <p:txBody>
          <a:bodyPr>
            <a:normAutofit/>
          </a:bodyPr>
          <a:lstStyle>
            <a:lvl1pPr marL="0" indent="0" algn="l">
              <a:buNone/>
              <a:defRPr sz="3600" b="1"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STORYTELLING DU CHAPITRE</a:t>
            </a:r>
          </a:p>
        </p:txBody>
      </p:sp>
      <p:sp>
        <p:nvSpPr>
          <p:cNvPr id="13" name="ZoneTexte 12"/>
          <p:cNvSpPr txBox="1"/>
          <p:nvPr userDrawn="1"/>
        </p:nvSpPr>
        <p:spPr>
          <a:xfrm>
            <a:off x="696875" y="3429000"/>
            <a:ext cx="1535998" cy="1862048"/>
          </a:xfrm>
          <a:prstGeom prst="rect">
            <a:avLst/>
          </a:prstGeom>
          <a:noFill/>
        </p:spPr>
        <p:txBody>
          <a:bodyPr wrap="none" rtlCol="0">
            <a:spAutoFit/>
          </a:bodyPr>
          <a:lstStyle/>
          <a:p>
            <a:r>
              <a:rPr lang="fr-FR" sz="11500" dirty="0">
                <a:solidFill>
                  <a:prstClr val="black"/>
                </a:solidFill>
                <a:latin typeface="Impact" panose="020B0806030902050204" pitchFamily="34" charset="0"/>
                <a:cs typeface="Arial" panose="020B0604020202020204" pitchFamily="34" charset="0"/>
              </a:rPr>
              <a:t>01</a:t>
            </a:r>
          </a:p>
        </p:txBody>
      </p:sp>
      <p:sp>
        <p:nvSpPr>
          <p:cNvPr id="14" name="Titre 1"/>
          <p:cNvSpPr>
            <a:spLocks noGrp="1"/>
          </p:cNvSpPr>
          <p:nvPr>
            <p:ph type="ctrTitle" hasCustomPrompt="1"/>
          </p:nvPr>
        </p:nvSpPr>
        <p:spPr>
          <a:xfrm>
            <a:off x="4953000" y="837059"/>
            <a:ext cx="4617516" cy="575717"/>
          </a:xfrm>
          <a:prstGeom prst="rect">
            <a:avLst/>
          </a:prstGeom>
        </p:spPr>
        <p:txBody>
          <a:bodyPr anchor="b">
            <a:noAutofit/>
          </a:bodyPr>
          <a:lstStyle>
            <a:lvl1pPr algn="r">
              <a:defRPr sz="2400" b="1">
                <a:solidFill>
                  <a:schemeClr val="bg1"/>
                </a:solidFill>
                <a:latin typeface="+mn-lt"/>
              </a:defRPr>
            </a:lvl1pPr>
          </a:lstStyle>
          <a:p>
            <a:r>
              <a:rPr lang="fr-FR" dirty="0"/>
              <a:t>LE TITRE DE L’ÉTUDE</a:t>
            </a:r>
          </a:p>
        </p:txBody>
      </p:sp>
    </p:spTree>
    <p:extLst>
      <p:ext uri="{BB962C8B-B14F-4D97-AF65-F5344CB8AC3E}">
        <p14:creationId xmlns:p14="http://schemas.microsoft.com/office/powerpoint/2010/main" val="8310888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u Quanti INDIVIDUS">
    <p:spTree>
      <p:nvGrpSpPr>
        <p:cNvPr id="1" name=""/>
        <p:cNvGrpSpPr/>
        <p:nvPr/>
      </p:nvGrpSpPr>
      <p:grpSpPr>
        <a:xfrm>
          <a:off x="0" y="0"/>
          <a:ext cx="0" cy="0"/>
          <a:chOff x="0" y="0"/>
          <a:chExt cx="0" cy="0"/>
        </a:xfrm>
      </p:grpSpPr>
      <p:grpSp>
        <p:nvGrpSpPr>
          <p:cNvPr id="7" name="Groupe 6"/>
          <p:cNvGrpSpPr/>
          <p:nvPr userDrawn="1"/>
        </p:nvGrpSpPr>
        <p:grpSpPr>
          <a:xfrm>
            <a:off x="8769424" y="705128"/>
            <a:ext cx="942246" cy="637880"/>
            <a:chOff x="8769424" y="705128"/>
            <a:chExt cx="942246" cy="637880"/>
          </a:xfrm>
        </p:grpSpPr>
        <p:pic>
          <p:nvPicPr>
            <p:cNvPr id="18" name="Espace réservé du contenu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57456" y="705128"/>
              <a:ext cx="523381" cy="491500"/>
            </a:xfrm>
            <a:prstGeom prst="rect">
              <a:avLst/>
            </a:prstGeom>
          </p:spPr>
        </p:pic>
        <p:sp>
          <p:nvSpPr>
            <p:cNvPr id="15" name="Rectangle 14"/>
            <p:cNvSpPr/>
            <p:nvPr userDrawn="1"/>
          </p:nvSpPr>
          <p:spPr>
            <a:xfrm>
              <a:off x="8841512" y="1052736"/>
              <a:ext cx="720000" cy="144000"/>
            </a:xfrm>
            <a:prstGeom prst="rect">
              <a:avLst/>
            </a:prstGeom>
            <a:solidFill>
              <a:srgbClr val="13A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4" name="ZoneTexte 3"/>
            <p:cNvSpPr txBox="1"/>
            <p:nvPr userDrawn="1"/>
          </p:nvSpPr>
          <p:spPr>
            <a:xfrm>
              <a:off x="8769424" y="1127564"/>
              <a:ext cx="942246" cy="215444"/>
            </a:xfrm>
            <a:prstGeom prst="rect">
              <a:avLst/>
            </a:prstGeom>
            <a:noFill/>
          </p:spPr>
          <p:txBody>
            <a:bodyPr wrap="none" rtlCol="0">
              <a:spAutoFit/>
            </a:bodyPr>
            <a:lstStyle/>
            <a:p>
              <a:r>
                <a:rPr lang="fr-FR" sz="800" b="1" spc="330" dirty="0">
                  <a:solidFill>
                    <a:srgbClr val="13AFB7"/>
                  </a:solidFill>
                  <a:latin typeface="Calibri"/>
                </a:rPr>
                <a:t>individus</a:t>
              </a:r>
            </a:p>
          </p:txBody>
        </p:sp>
      </p:grpSp>
      <p:sp>
        <p:nvSpPr>
          <p:cNvPr id="21" name="Rectangle 20"/>
          <p:cNvSpPr/>
          <p:nvPr userDrawn="1"/>
        </p:nvSpPr>
        <p:spPr>
          <a:xfrm>
            <a:off x="9633520" y="6588000"/>
            <a:ext cx="272480" cy="28800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2" name="Titre 1"/>
          <p:cNvSpPr>
            <a:spLocks noGrp="1"/>
          </p:cNvSpPr>
          <p:nvPr>
            <p:ph type="title" hasCustomPrompt="1"/>
          </p:nvPr>
        </p:nvSpPr>
        <p:spPr>
          <a:xfrm>
            <a:off x="992560" y="286152"/>
            <a:ext cx="8543925" cy="566706"/>
          </a:xfrm>
          <a:prstGeom prst="rect">
            <a:avLst/>
          </a:prstGeom>
        </p:spPr>
        <p:txBody>
          <a:bodyPr wrap="square" anchor="ctr"/>
          <a:lstStyle>
            <a:lvl1pPr>
              <a:defRPr sz="2800" b="1" baseline="0">
                <a:latin typeface="+mn-lt"/>
              </a:defRPr>
            </a:lvl1pPr>
          </a:lstStyle>
          <a:p>
            <a:r>
              <a:rPr lang="fr-FR" dirty="0"/>
              <a:t>Titre </a:t>
            </a:r>
            <a:r>
              <a:rPr lang="fr-FR" dirty="0" err="1"/>
              <a:t>storytelling</a:t>
            </a:r>
            <a:r>
              <a:rPr lang="fr-FR" dirty="0"/>
              <a:t> du slide</a:t>
            </a:r>
          </a:p>
        </p:txBody>
      </p:sp>
      <p:sp>
        <p:nvSpPr>
          <p:cNvPr id="3" name="Espace réservé du contenu 2"/>
          <p:cNvSpPr>
            <a:spLocks noGrp="1"/>
          </p:cNvSpPr>
          <p:nvPr>
            <p:ph idx="1" hasCustomPrompt="1"/>
          </p:nvPr>
        </p:nvSpPr>
        <p:spPr>
          <a:xfrm>
            <a:off x="488503" y="1700808"/>
            <a:ext cx="9047609" cy="4476155"/>
          </a:xfrm>
          <a:prstGeom prst="rect">
            <a:avLst/>
          </a:prstGeom>
        </p:spPr>
        <p:txBody>
          <a:bodyPr/>
          <a:lstStyle>
            <a:lvl1pPr algn="just">
              <a:buClr>
                <a:srgbClr val="C00000"/>
              </a:buClr>
              <a:buSzPct val="115000"/>
              <a:defRPr sz="1800" baseline="0"/>
            </a:lvl1pPr>
            <a:lvl2pPr marL="450850" indent="-228600" algn="just">
              <a:buClr>
                <a:srgbClr val="C00000"/>
              </a:buClr>
              <a:buSzPct val="80000"/>
              <a:buFont typeface="Champagne &amp; Limousines" panose="020B0502020202020204" pitchFamily="34" charset="0"/>
              <a:buChar char="►"/>
              <a:defRPr sz="1600"/>
            </a:lvl2pPr>
            <a:lvl3pPr marL="715963" indent="-228600" algn="just">
              <a:buClr>
                <a:srgbClr val="F17D77"/>
              </a:buClr>
              <a:buSzPct val="80000"/>
              <a:buFont typeface="Webdings" panose="05030102010509060703" pitchFamily="18" charset="2"/>
              <a:buChar char="8"/>
              <a:defRPr sz="1400"/>
            </a:lvl3pPr>
            <a:lvl4pPr marL="981075" indent="-228600" algn="just" defTabSz="981075">
              <a:buClr>
                <a:srgbClr val="C00000"/>
              </a:buClr>
              <a:buFont typeface="Calibri" panose="020F0502020204030204" pitchFamily="34" charset="0"/>
              <a:buChar char="-"/>
              <a:defRPr sz="1200"/>
            </a:lvl4pPr>
            <a:lvl5pPr algn="just">
              <a:defRPr/>
            </a:lvl5pPr>
          </a:lstStyle>
          <a:p>
            <a:pPr lvl="0"/>
            <a:r>
              <a:rPr lang="fr-FR" dirty="0"/>
              <a:t>Texte premier niveau</a:t>
            </a:r>
          </a:p>
          <a:p>
            <a:pPr lvl="1"/>
            <a:r>
              <a:rPr lang="fr-FR" dirty="0"/>
              <a:t>Deuxième niveau</a:t>
            </a:r>
          </a:p>
          <a:p>
            <a:pPr lvl="2"/>
            <a:r>
              <a:rPr lang="fr-FR" dirty="0"/>
              <a:t>Troisième niveau</a:t>
            </a:r>
          </a:p>
          <a:p>
            <a:pPr lvl="3"/>
            <a:r>
              <a:rPr lang="fr-FR" dirty="0"/>
              <a:t>Quatrième niveau</a:t>
            </a:r>
          </a:p>
        </p:txBody>
      </p:sp>
      <p:sp>
        <p:nvSpPr>
          <p:cNvPr id="6" name="Espace réservé du numéro de diapositive 5"/>
          <p:cNvSpPr>
            <a:spLocks noGrp="1"/>
          </p:cNvSpPr>
          <p:nvPr>
            <p:ph type="sldNum" sz="quarter" idx="12"/>
          </p:nvPr>
        </p:nvSpPr>
        <p:spPr>
          <a:xfrm>
            <a:off x="9649072" y="6588000"/>
            <a:ext cx="256928" cy="276902"/>
          </a:xfrm>
          <a:prstGeom prst="rect">
            <a:avLst/>
          </a:prstGeom>
        </p:spPr>
        <p:txBody>
          <a:bodyPr lIns="0" tIns="0" rIns="0" bIns="0" anchor="ctr" anchorCtr="0">
            <a:normAutofit/>
          </a:bodyPr>
          <a:lstStyle>
            <a:lvl1pPr algn="ctr">
              <a:defRPr sz="1050">
                <a:solidFill>
                  <a:schemeClr val="bg1"/>
                </a:solidFill>
                <a:latin typeface="Arial Black" panose="020B0A04020102020204" pitchFamily="34" charset="0"/>
              </a:defRPr>
            </a:lvl1pPr>
          </a:lstStyle>
          <a:p>
            <a:fld id="{05228C91-FD52-4765-8EBF-E153C8550D56}" type="slidenum">
              <a:rPr lang="fr-FR" smtClean="0">
                <a:solidFill>
                  <a:prstClr val="white"/>
                </a:solidFill>
              </a:rPr>
              <a:pPr/>
              <a:t>‹N°›</a:t>
            </a:fld>
            <a:endParaRPr lang="fr-FR" dirty="0">
              <a:solidFill>
                <a:prstClr val="white"/>
              </a:solidFill>
            </a:endParaRPr>
          </a:p>
        </p:txBody>
      </p:sp>
      <p:sp>
        <p:nvSpPr>
          <p:cNvPr id="8" name="Espace réservé du texte 7"/>
          <p:cNvSpPr>
            <a:spLocks noGrp="1"/>
          </p:cNvSpPr>
          <p:nvPr>
            <p:ph type="body" sz="quarter" idx="13" hasCustomPrompt="1"/>
          </p:nvPr>
        </p:nvSpPr>
        <p:spPr>
          <a:xfrm>
            <a:off x="992189" y="980728"/>
            <a:ext cx="7705228" cy="431800"/>
          </a:xfrm>
          <a:prstGeom prst="rect">
            <a:avLst/>
          </a:prstGeom>
        </p:spPr>
        <p:txBody>
          <a:bodyPr wrap="square"/>
          <a:lstStyle>
            <a:lvl1pPr marL="0" indent="0">
              <a:buNone/>
              <a:defRPr sz="1600" baseline="0">
                <a:solidFill>
                  <a:srgbClr val="13AFB7"/>
                </a:solidFill>
              </a:defRPr>
            </a:lvl1pPr>
            <a:lvl2pPr>
              <a:defRPr>
                <a:solidFill>
                  <a:srgbClr val="13AFB7"/>
                </a:solidFill>
              </a:defRPr>
            </a:lvl2pPr>
            <a:lvl3pPr>
              <a:defRPr>
                <a:solidFill>
                  <a:srgbClr val="13AFB7"/>
                </a:solidFill>
              </a:defRPr>
            </a:lvl3pPr>
            <a:lvl4pPr>
              <a:defRPr>
                <a:solidFill>
                  <a:srgbClr val="13AFB7"/>
                </a:solidFill>
              </a:defRPr>
            </a:lvl4pPr>
            <a:lvl5pPr>
              <a:defRPr>
                <a:solidFill>
                  <a:srgbClr val="13AFB7"/>
                </a:solidFill>
              </a:defRPr>
            </a:lvl5pPr>
          </a:lstStyle>
          <a:p>
            <a:pPr lvl="0"/>
            <a:r>
              <a:rPr lang="fr-FR" dirty="0"/>
              <a:t>Libellé de la question posée</a:t>
            </a:r>
          </a:p>
        </p:txBody>
      </p:sp>
      <p:cxnSp>
        <p:nvCxnSpPr>
          <p:cNvPr id="11" name="Connecteur droit 10"/>
          <p:cNvCxnSpPr/>
          <p:nvPr userDrawn="1"/>
        </p:nvCxnSpPr>
        <p:spPr>
          <a:xfrm>
            <a:off x="9633520" y="6624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Espace réservé du texte 19"/>
          <p:cNvSpPr>
            <a:spLocks noGrp="1"/>
          </p:cNvSpPr>
          <p:nvPr>
            <p:ph type="body" sz="quarter" idx="15" hasCustomPrompt="1"/>
          </p:nvPr>
        </p:nvSpPr>
        <p:spPr>
          <a:xfrm>
            <a:off x="8840788" y="1052513"/>
            <a:ext cx="720725" cy="144462"/>
          </a:xfrm>
          <a:prstGeom prst="rect">
            <a:avLst/>
          </a:prstGeom>
        </p:spPr>
        <p:txBody>
          <a:bodyPr anchor="ctr"/>
          <a:lstStyle>
            <a:lvl1pPr marL="0" indent="0" algn="r">
              <a:buNone/>
              <a:defRPr sz="1000" b="1">
                <a:solidFill>
                  <a:schemeClr val="bg1"/>
                </a:solidFill>
              </a:defRPr>
            </a:lvl1pPr>
            <a:lvl2pPr>
              <a:defRPr sz="1000"/>
            </a:lvl2pPr>
            <a:lvl3pPr>
              <a:defRPr sz="1000"/>
            </a:lvl3pPr>
            <a:lvl4pPr>
              <a:defRPr sz="1000"/>
            </a:lvl4pPr>
            <a:lvl5pPr>
              <a:defRPr sz="1000"/>
            </a:lvl5pPr>
          </a:lstStyle>
          <a:p>
            <a:pPr lvl="0"/>
            <a:r>
              <a:rPr lang="fr-FR" dirty="0"/>
              <a:t>Base</a:t>
            </a:r>
          </a:p>
        </p:txBody>
      </p:sp>
    </p:spTree>
    <p:extLst>
      <p:ext uri="{BB962C8B-B14F-4D97-AF65-F5344CB8AC3E}">
        <p14:creationId xmlns:p14="http://schemas.microsoft.com/office/powerpoint/2010/main" val="464646774"/>
      </p:ext>
    </p:extLst>
  </p:cSld>
  <p:clrMapOvr>
    <a:masterClrMapping/>
  </p:clrMapOvr>
  <p:hf hdr="0" ftr="0"/>
  <p:extLst mod="1">
    <p:ext uri="{DCECCB84-F9BA-43D5-87BE-67443E8EF086}">
      <p15:sldGuideLst xmlns:p15="http://schemas.microsoft.com/office/powerpoint/2012/main">
        <p15:guide id="1" orient="horz" pos="4247" userDrawn="1">
          <p15:clr>
            <a:srgbClr val="FBAE40"/>
          </p15:clr>
        </p15:guide>
        <p15:guide id="2" pos="398"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u Quanti ENTREPRISES">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88776" y="715521"/>
            <a:ext cx="372736" cy="380667"/>
          </a:xfrm>
          <a:prstGeom prst="rect">
            <a:avLst/>
          </a:prstGeom>
        </p:spPr>
      </p:pic>
      <p:grpSp>
        <p:nvGrpSpPr>
          <p:cNvPr id="7" name="Groupe 6"/>
          <p:cNvGrpSpPr/>
          <p:nvPr userDrawn="1"/>
        </p:nvGrpSpPr>
        <p:grpSpPr>
          <a:xfrm>
            <a:off x="8769424" y="1052736"/>
            <a:ext cx="933589" cy="290272"/>
            <a:chOff x="8769424" y="1052736"/>
            <a:chExt cx="933589" cy="290272"/>
          </a:xfrm>
        </p:grpSpPr>
        <p:sp>
          <p:nvSpPr>
            <p:cNvPr id="15" name="Rectangle 14"/>
            <p:cNvSpPr/>
            <p:nvPr userDrawn="1"/>
          </p:nvSpPr>
          <p:spPr>
            <a:xfrm>
              <a:off x="8841512" y="1052736"/>
              <a:ext cx="720000" cy="144000"/>
            </a:xfrm>
            <a:prstGeom prst="rect">
              <a:avLst/>
            </a:prstGeom>
            <a:solidFill>
              <a:srgbClr val="13A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4" name="ZoneTexte 3"/>
            <p:cNvSpPr txBox="1"/>
            <p:nvPr userDrawn="1"/>
          </p:nvSpPr>
          <p:spPr>
            <a:xfrm>
              <a:off x="8769424" y="1127564"/>
              <a:ext cx="933589" cy="215444"/>
            </a:xfrm>
            <a:prstGeom prst="rect">
              <a:avLst/>
            </a:prstGeom>
            <a:noFill/>
          </p:spPr>
          <p:txBody>
            <a:bodyPr wrap="none" rtlCol="0">
              <a:spAutoFit/>
            </a:bodyPr>
            <a:lstStyle/>
            <a:p>
              <a:r>
                <a:rPr lang="fr-FR" sz="800" b="1" spc="190" dirty="0">
                  <a:solidFill>
                    <a:srgbClr val="13AFB7"/>
                  </a:solidFill>
                  <a:latin typeface="Calibri"/>
                </a:rPr>
                <a:t>entreprises</a:t>
              </a:r>
            </a:p>
          </p:txBody>
        </p:sp>
      </p:grpSp>
      <p:sp>
        <p:nvSpPr>
          <p:cNvPr id="21" name="Rectangle 20"/>
          <p:cNvSpPr/>
          <p:nvPr userDrawn="1"/>
        </p:nvSpPr>
        <p:spPr>
          <a:xfrm>
            <a:off x="9633520" y="6588000"/>
            <a:ext cx="272480" cy="28800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2" name="Titre 1"/>
          <p:cNvSpPr>
            <a:spLocks noGrp="1"/>
          </p:cNvSpPr>
          <p:nvPr>
            <p:ph type="title" hasCustomPrompt="1"/>
          </p:nvPr>
        </p:nvSpPr>
        <p:spPr>
          <a:xfrm>
            <a:off x="992560" y="286152"/>
            <a:ext cx="8543925" cy="566706"/>
          </a:xfrm>
          <a:prstGeom prst="rect">
            <a:avLst/>
          </a:prstGeom>
        </p:spPr>
        <p:txBody>
          <a:bodyPr wrap="square" anchor="ctr"/>
          <a:lstStyle>
            <a:lvl1pPr>
              <a:defRPr sz="2800" b="1" baseline="0">
                <a:latin typeface="+mn-lt"/>
              </a:defRPr>
            </a:lvl1pPr>
          </a:lstStyle>
          <a:p>
            <a:r>
              <a:rPr lang="fr-FR" dirty="0"/>
              <a:t>Titre </a:t>
            </a:r>
            <a:r>
              <a:rPr lang="fr-FR" dirty="0" err="1"/>
              <a:t>storytelling</a:t>
            </a:r>
            <a:r>
              <a:rPr lang="fr-FR" dirty="0"/>
              <a:t> du slide</a:t>
            </a:r>
          </a:p>
        </p:txBody>
      </p:sp>
      <p:sp>
        <p:nvSpPr>
          <p:cNvPr id="3" name="Espace réservé du contenu 2"/>
          <p:cNvSpPr>
            <a:spLocks noGrp="1"/>
          </p:cNvSpPr>
          <p:nvPr>
            <p:ph idx="1" hasCustomPrompt="1"/>
          </p:nvPr>
        </p:nvSpPr>
        <p:spPr>
          <a:xfrm>
            <a:off x="488503" y="1700808"/>
            <a:ext cx="9047609" cy="4476155"/>
          </a:xfrm>
          <a:prstGeom prst="rect">
            <a:avLst/>
          </a:prstGeom>
        </p:spPr>
        <p:txBody>
          <a:bodyPr/>
          <a:lstStyle>
            <a:lvl1pPr algn="just">
              <a:buClr>
                <a:srgbClr val="C00000"/>
              </a:buClr>
              <a:buSzPct val="115000"/>
              <a:defRPr sz="1800" baseline="0"/>
            </a:lvl1pPr>
            <a:lvl2pPr marL="450850" indent="-228600" algn="just">
              <a:buClr>
                <a:srgbClr val="C00000"/>
              </a:buClr>
              <a:buSzPct val="80000"/>
              <a:buFont typeface="Champagne &amp; Limousines" panose="020B0502020202020204" pitchFamily="34" charset="0"/>
              <a:buChar char="►"/>
              <a:defRPr sz="1600"/>
            </a:lvl2pPr>
            <a:lvl3pPr marL="715963" indent="-228600" algn="just">
              <a:buClr>
                <a:srgbClr val="F17D77"/>
              </a:buClr>
              <a:buSzPct val="80000"/>
              <a:buFont typeface="Webdings" panose="05030102010509060703" pitchFamily="18" charset="2"/>
              <a:buChar char="8"/>
              <a:defRPr sz="1400"/>
            </a:lvl3pPr>
            <a:lvl4pPr marL="981075" indent="-228600" algn="just" defTabSz="981075">
              <a:buClr>
                <a:srgbClr val="C00000"/>
              </a:buClr>
              <a:buFont typeface="Calibri" panose="020F0502020204030204" pitchFamily="34" charset="0"/>
              <a:buChar char="-"/>
              <a:defRPr sz="1200"/>
            </a:lvl4pPr>
            <a:lvl5pPr algn="just">
              <a:defRPr/>
            </a:lvl5pPr>
          </a:lstStyle>
          <a:p>
            <a:pPr lvl="0"/>
            <a:r>
              <a:rPr lang="fr-FR" dirty="0"/>
              <a:t>Texte premier niveau</a:t>
            </a:r>
          </a:p>
          <a:p>
            <a:pPr lvl="1"/>
            <a:r>
              <a:rPr lang="fr-FR" dirty="0"/>
              <a:t>Deuxième niveau</a:t>
            </a:r>
          </a:p>
          <a:p>
            <a:pPr lvl="2"/>
            <a:r>
              <a:rPr lang="fr-FR" dirty="0"/>
              <a:t>Troisième niveau</a:t>
            </a:r>
          </a:p>
          <a:p>
            <a:pPr lvl="3"/>
            <a:r>
              <a:rPr lang="fr-FR" dirty="0"/>
              <a:t>Quatrième niveau</a:t>
            </a:r>
          </a:p>
        </p:txBody>
      </p:sp>
      <p:sp>
        <p:nvSpPr>
          <p:cNvPr id="8" name="Espace réservé du texte 7"/>
          <p:cNvSpPr>
            <a:spLocks noGrp="1"/>
          </p:cNvSpPr>
          <p:nvPr>
            <p:ph type="body" sz="quarter" idx="13" hasCustomPrompt="1"/>
          </p:nvPr>
        </p:nvSpPr>
        <p:spPr>
          <a:xfrm>
            <a:off x="992189" y="980728"/>
            <a:ext cx="7705228" cy="431800"/>
          </a:xfrm>
          <a:prstGeom prst="rect">
            <a:avLst/>
          </a:prstGeom>
        </p:spPr>
        <p:txBody>
          <a:bodyPr wrap="square"/>
          <a:lstStyle>
            <a:lvl1pPr marL="0" indent="0">
              <a:buNone/>
              <a:defRPr sz="1600" baseline="0">
                <a:solidFill>
                  <a:srgbClr val="13AFB7"/>
                </a:solidFill>
              </a:defRPr>
            </a:lvl1pPr>
            <a:lvl2pPr>
              <a:defRPr>
                <a:solidFill>
                  <a:srgbClr val="13AFB7"/>
                </a:solidFill>
              </a:defRPr>
            </a:lvl2pPr>
            <a:lvl3pPr>
              <a:defRPr>
                <a:solidFill>
                  <a:srgbClr val="13AFB7"/>
                </a:solidFill>
              </a:defRPr>
            </a:lvl3pPr>
            <a:lvl4pPr>
              <a:defRPr>
                <a:solidFill>
                  <a:srgbClr val="13AFB7"/>
                </a:solidFill>
              </a:defRPr>
            </a:lvl4pPr>
            <a:lvl5pPr>
              <a:defRPr>
                <a:solidFill>
                  <a:srgbClr val="13AFB7"/>
                </a:solidFill>
              </a:defRPr>
            </a:lvl5pPr>
          </a:lstStyle>
          <a:p>
            <a:pPr lvl="0"/>
            <a:r>
              <a:rPr lang="fr-FR" dirty="0"/>
              <a:t>Libellé de la question posée</a:t>
            </a:r>
          </a:p>
        </p:txBody>
      </p:sp>
      <p:cxnSp>
        <p:nvCxnSpPr>
          <p:cNvPr id="11" name="Connecteur droit 10"/>
          <p:cNvCxnSpPr/>
          <p:nvPr userDrawn="1"/>
        </p:nvCxnSpPr>
        <p:spPr>
          <a:xfrm>
            <a:off x="9633520" y="6624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Espace réservé du texte 19"/>
          <p:cNvSpPr>
            <a:spLocks noGrp="1"/>
          </p:cNvSpPr>
          <p:nvPr>
            <p:ph type="body" sz="quarter" idx="15" hasCustomPrompt="1"/>
          </p:nvPr>
        </p:nvSpPr>
        <p:spPr>
          <a:xfrm>
            <a:off x="8840788" y="1052513"/>
            <a:ext cx="720725" cy="144462"/>
          </a:xfrm>
          <a:prstGeom prst="rect">
            <a:avLst/>
          </a:prstGeom>
        </p:spPr>
        <p:txBody>
          <a:bodyPr anchor="ctr"/>
          <a:lstStyle>
            <a:lvl1pPr marL="0" indent="0" algn="r">
              <a:buNone/>
              <a:defRPr sz="1000" b="1">
                <a:solidFill>
                  <a:schemeClr val="bg1"/>
                </a:solidFill>
              </a:defRPr>
            </a:lvl1pPr>
            <a:lvl2pPr>
              <a:defRPr sz="1000"/>
            </a:lvl2pPr>
            <a:lvl3pPr>
              <a:defRPr sz="1000"/>
            </a:lvl3pPr>
            <a:lvl4pPr>
              <a:defRPr sz="1000"/>
            </a:lvl4pPr>
            <a:lvl5pPr>
              <a:defRPr sz="1000"/>
            </a:lvl5pPr>
          </a:lstStyle>
          <a:p>
            <a:pPr lvl="0"/>
            <a:r>
              <a:rPr lang="fr-FR" dirty="0"/>
              <a:t>Base</a:t>
            </a:r>
          </a:p>
        </p:txBody>
      </p:sp>
      <p:sp>
        <p:nvSpPr>
          <p:cNvPr id="19" name="Espace réservé du numéro de diapositive 5"/>
          <p:cNvSpPr>
            <a:spLocks noGrp="1"/>
          </p:cNvSpPr>
          <p:nvPr>
            <p:ph type="sldNum" sz="quarter" idx="12"/>
          </p:nvPr>
        </p:nvSpPr>
        <p:spPr>
          <a:xfrm>
            <a:off x="9649072" y="6588000"/>
            <a:ext cx="256928" cy="276902"/>
          </a:xfrm>
          <a:prstGeom prst="rect">
            <a:avLst/>
          </a:prstGeom>
        </p:spPr>
        <p:txBody>
          <a:bodyPr lIns="0" tIns="0" rIns="0" bIns="0" anchor="ctr" anchorCtr="0">
            <a:normAutofit/>
          </a:bodyPr>
          <a:lstStyle>
            <a:lvl1pPr algn="ctr">
              <a:defRPr sz="1050">
                <a:solidFill>
                  <a:schemeClr val="bg1"/>
                </a:solidFill>
                <a:latin typeface="Arial Black" panose="020B0A04020102020204" pitchFamily="34" charset="0"/>
              </a:defRPr>
            </a:lvl1pPr>
          </a:lstStyle>
          <a:p>
            <a:fld id="{05228C91-FD52-4765-8EBF-E153C8550D56}" type="slidenum">
              <a:rPr lang="fr-FR" smtClean="0">
                <a:solidFill>
                  <a:prstClr val="white"/>
                </a:solidFill>
              </a:rPr>
              <a:pPr/>
              <a:t>‹N°›</a:t>
            </a:fld>
            <a:endParaRPr lang="fr-FR" dirty="0">
              <a:solidFill>
                <a:prstClr val="white"/>
              </a:solidFill>
            </a:endParaRPr>
          </a:p>
        </p:txBody>
      </p:sp>
    </p:spTree>
    <p:extLst>
      <p:ext uri="{BB962C8B-B14F-4D97-AF65-F5344CB8AC3E}">
        <p14:creationId xmlns:p14="http://schemas.microsoft.com/office/powerpoint/2010/main" val="2124854968"/>
      </p:ext>
    </p:extLst>
  </p:cSld>
  <p:clrMapOvr>
    <a:masterClrMapping/>
  </p:clrMapOvr>
  <p:extLst mod="1">
    <p:ext uri="{DCECCB84-F9BA-43D5-87BE-67443E8EF086}">
      <p15:sldGuideLst xmlns:p15="http://schemas.microsoft.com/office/powerpoint/2012/main">
        <p15:guide id="1" orient="horz" pos="4247">
          <p15:clr>
            <a:srgbClr val="FBAE40"/>
          </p15:clr>
        </p15:guide>
        <p15:guide id="2" pos="398">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u LIBRE">
    <p:spTree>
      <p:nvGrpSpPr>
        <p:cNvPr id="1" name=""/>
        <p:cNvGrpSpPr/>
        <p:nvPr/>
      </p:nvGrpSpPr>
      <p:grpSpPr>
        <a:xfrm>
          <a:off x="0" y="0"/>
          <a:ext cx="0" cy="0"/>
          <a:chOff x="0" y="0"/>
          <a:chExt cx="0" cy="0"/>
        </a:xfrm>
      </p:grpSpPr>
      <p:sp>
        <p:nvSpPr>
          <p:cNvPr id="21" name="Rectangle 20"/>
          <p:cNvSpPr/>
          <p:nvPr userDrawn="1"/>
        </p:nvSpPr>
        <p:spPr>
          <a:xfrm>
            <a:off x="9633520" y="6588000"/>
            <a:ext cx="272480" cy="28800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2" name="Titre 1"/>
          <p:cNvSpPr>
            <a:spLocks noGrp="1"/>
          </p:cNvSpPr>
          <p:nvPr>
            <p:ph type="title" hasCustomPrompt="1"/>
          </p:nvPr>
        </p:nvSpPr>
        <p:spPr>
          <a:xfrm>
            <a:off x="992560" y="286152"/>
            <a:ext cx="8543925" cy="566706"/>
          </a:xfrm>
          <a:prstGeom prst="rect">
            <a:avLst/>
          </a:prstGeom>
        </p:spPr>
        <p:txBody>
          <a:bodyPr wrap="square" anchor="ctr"/>
          <a:lstStyle>
            <a:lvl1pPr>
              <a:defRPr sz="2800" b="1" baseline="0">
                <a:latin typeface="+mn-lt"/>
              </a:defRPr>
            </a:lvl1pPr>
          </a:lstStyle>
          <a:p>
            <a:r>
              <a:rPr lang="fr-FR" dirty="0"/>
              <a:t>Titre </a:t>
            </a:r>
            <a:r>
              <a:rPr lang="fr-FR" dirty="0" err="1"/>
              <a:t>storytelling</a:t>
            </a:r>
            <a:r>
              <a:rPr lang="fr-FR" dirty="0"/>
              <a:t> du slide</a:t>
            </a:r>
          </a:p>
        </p:txBody>
      </p:sp>
      <p:sp>
        <p:nvSpPr>
          <p:cNvPr id="3" name="Espace réservé du contenu 2"/>
          <p:cNvSpPr>
            <a:spLocks noGrp="1"/>
          </p:cNvSpPr>
          <p:nvPr>
            <p:ph idx="1" hasCustomPrompt="1"/>
          </p:nvPr>
        </p:nvSpPr>
        <p:spPr>
          <a:xfrm>
            <a:off x="488503" y="1700808"/>
            <a:ext cx="9047609" cy="4476155"/>
          </a:xfrm>
          <a:prstGeom prst="rect">
            <a:avLst/>
          </a:prstGeom>
        </p:spPr>
        <p:txBody>
          <a:bodyPr/>
          <a:lstStyle>
            <a:lvl1pPr algn="just">
              <a:buClr>
                <a:srgbClr val="C00000"/>
              </a:buClr>
              <a:buSzPct val="115000"/>
              <a:defRPr sz="1800" baseline="0"/>
            </a:lvl1pPr>
            <a:lvl2pPr marL="450850" indent="-228600" algn="just">
              <a:buClr>
                <a:srgbClr val="C00000"/>
              </a:buClr>
              <a:buSzPct val="80000"/>
              <a:buFont typeface="Champagne &amp; Limousines" panose="020B0502020202020204" pitchFamily="34" charset="0"/>
              <a:buChar char="►"/>
              <a:defRPr sz="1600"/>
            </a:lvl2pPr>
            <a:lvl3pPr marL="715963" indent="-228600" algn="just">
              <a:buClr>
                <a:srgbClr val="F17D77"/>
              </a:buClr>
              <a:buSzPct val="80000"/>
              <a:buFont typeface="Webdings" panose="05030102010509060703" pitchFamily="18" charset="2"/>
              <a:buChar char="8"/>
              <a:defRPr sz="1400"/>
            </a:lvl3pPr>
            <a:lvl4pPr marL="981075" indent="-228600" algn="just" defTabSz="981075">
              <a:buClr>
                <a:srgbClr val="C00000"/>
              </a:buClr>
              <a:buFont typeface="Calibri" panose="020F0502020204030204" pitchFamily="34" charset="0"/>
              <a:buChar char="-"/>
              <a:defRPr sz="1200"/>
            </a:lvl4pPr>
            <a:lvl5pPr algn="just">
              <a:defRPr/>
            </a:lvl5pPr>
          </a:lstStyle>
          <a:p>
            <a:pPr lvl="0"/>
            <a:r>
              <a:rPr lang="fr-FR" dirty="0"/>
              <a:t>Texte premier niveau</a:t>
            </a:r>
          </a:p>
          <a:p>
            <a:pPr lvl="1"/>
            <a:r>
              <a:rPr lang="fr-FR" dirty="0"/>
              <a:t>Deuxième niveau</a:t>
            </a:r>
          </a:p>
          <a:p>
            <a:pPr lvl="2"/>
            <a:r>
              <a:rPr lang="fr-FR" dirty="0"/>
              <a:t>Troisième niveau</a:t>
            </a:r>
          </a:p>
          <a:p>
            <a:pPr lvl="3"/>
            <a:r>
              <a:rPr lang="fr-FR" dirty="0"/>
              <a:t>Quatrième niveau</a:t>
            </a:r>
          </a:p>
        </p:txBody>
      </p:sp>
      <p:sp>
        <p:nvSpPr>
          <p:cNvPr id="8" name="Espace réservé du texte 7"/>
          <p:cNvSpPr>
            <a:spLocks noGrp="1"/>
          </p:cNvSpPr>
          <p:nvPr>
            <p:ph type="body" sz="quarter" idx="13" hasCustomPrompt="1"/>
          </p:nvPr>
        </p:nvSpPr>
        <p:spPr>
          <a:xfrm>
            <a:off x="992189" y="980728"/>
            <a:ext cx="7705228" cy="431800"/>
          </a:xfrm>
          <a:prstGeom prst="rect">
            <a:avLst/>
          </a:prstGeom>
        </p:spPr>
        <p:txBody>
          <a:bodyPr wrap="square"/>
          <a:lstStyle>
            <a:lvl1pPr marL="0" indent="0">
              <a:buNone/>
              <a:defRPr sz="1600" baseline="0">
                <a:solidFill>
                  <a:schemeClr val="tx1">
                    <a:lumMod val="65000"/>
                    <a:lumOff val="35000"/>
                  </a:schemeClr>
                </a:solidFill>
              </a:defRPr>
            </a:lvl1pPr>
            <a:lvl2pPr>
              <a:defRPr>
                <a:solidFill>
                  <a:srgbClr val="13AFB7"/>
                </a:solidFill>
              </a:defRPr>
            </a:lvl2pPr>
            <a:lvl3pPr>
              <a:defRPr>
                <a:solidFill>
                  <a:srgbClr val="13AFB7"/>
                </a:solidFill>
              </a:defRPr>
            </a:lvl3pPr>
            <a:lvl4pPr>
              <a:defRPr>
                <a:solidFill>
                  <a:srgbClr val="13AFB7"/>
                </a:solidFill>
              </a:defRPr>
            </a:lvl4pPr>
            <a:lvl5pPr>
              <a:defRPr>
                <a:solidFill>
                  <a:srgbClr val="13AFB7"/>
                </a:solidFill>
              </a:defRPr>
            </a:lvl5pPr>
          </a:lstStyle>
          <a:p>
            <a:pPr lvl="0"/>
            <a:r>
              <a:rPr lang="fr-FR" dirty="0"/>
              <a:t>Sous-titre éventuel</a:t>
            </a:r>
          </a:p>
        </p:txBody>
      </p:sp>
      <p:cxnSp>
        <p:nvCxnSpPr>
          <p:cNvPr id="11" name="Connecteur droit 10"/>
          <p:cNvCxnSpPr/>
          <p:nvPr userDrawn="1"/>
        </p:nvCxnSpPr>
        <p:spPr>
          <a:xfrm>
            <a:off x="9633520" y="6624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Espace réservé du numéro de diapositive 5"/>
          <p:cNvSpPr>
            <a:spLocks noGrp="1"/>
          </p:cNvSpPr>
          <p:nvPr>
            <p:ph type="sldNum" sz="quarter" idx="12"/>
          </p:nvPr>
        </p:nvSpPr>
        <p:spPr>
          <a:xfrm>
            <a:off x="9649072" y="6588000"/>
            <a:ext cx="256928" cy="276902"/>
          </a:xfrm>
          <a:prstGeom prst="rect">
            <a:avLst/>
          </a:prstGeom>
        </p:spPr>
        <p:txBody>
          <a:bodyPr lIns="0" tIns="0" rIns="0" bIns="0" anchor="ctr" anchorCtr="0">
            <a:normAutofit/>
          </a:bodyPr>
          <a:lstStyle>
            <a:lvl1pPr algn="ctr">
              <a:defRPr sz="1050">
                <a:solidFill>
                  <a:schemeClr val="bg1"/>
                </a:solidFill>
                <a:latin typeface="Arial Black" panose="020B0A04020102020204" pitchFamily="34" charset="0"/>
              </a:defRPr>
            </a:lvl1pPr>
          </a:lstStyle>
          <a:p>
            <a:fld id="{05228C91-FD52-4765-8EBF-E153C8550D56}" type="slidenum">
              <a:rPr lang="fr-FR" smtClean="0">
                <a:solidFill>
                  <a:prstClr val="white"/>
                </a:solidFill>
              </a:rPr>
              <a:pPr/>
              <a:t>‹N°›</a:t>
            </a:fld>
            <a:endParaRPr lang="fr-FR" dirty="0">
              <a:solidFill>
                <a:prstClr val="white"/>
              </a:solidFill>
            </a:endParaRPr>
          </a:p>
        </p:txBody>
      </p:sp>
    </p:spTree>
    <p:extLst>
      <p:ext uri="{BB962C8B-B14F-4D97-AF65-F5344CB8AC3E}">
        <p14:creationId xmlns:p14="http://schemas.microsoft.com/office/powerpoint/2010/main" val="48497239"/>
      </p:ext>
    </p:extLst>
  </p:cSld>
  <p:clrMapOvr>
    <a:masterClrMapping/>
  </p:clrMapOvr>
  <p:extLst mod="1">
    <p:ext uri="{DCECCB84-F9BA-43D5-87BE-67443E8EF086}">
      <p15:sldGuideLst xmlns:p15="http://schemas.microsoft.com/office/powerpoint/2012/main">
        <p15:guide id="1" orient="horz" pos="4247">
          <p15:clr>
            <a:srgbClr val="FBAE40"/>
          </p15:clr>
        </p15:guide>
        <p15:guide id="2" pos="39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u LIBRE 2colonnes">
    <p:spTree>
      <p:nvGrpSpPr>
        <p:cNvPr id="1" name=""/>
        <p:cNvGrpSpPr/>
        <p:nvPr/>
      </p:nvGrpSpPr>
      <p:grpSpPr>
        <a:xfrm>
          <a:off x="0" y="0"/>
          <a:ext cx="0" cy="0"/>
          <a:chOff x="0" y="0"/>
          <a:chExt cx="0" cy="0"/>
        </a:xfrm>
      </p:grpSpPr>
      <p:sp>
        <p:nvSpPr>
          <p:cNvPr id="21" name="Rectangle 20"/>
          <p:cNvSpPr/>
          <p:nvPr userDrawn="1"/>
        </p:nvSpPr>
        <p:spPr>
          <a:xfrm>
            <a:off x="9633520" y="6588000"/>
            <a:ext cx="272480" cy="28800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2" name="Titre 1"/>
          <p:cNvSpPr>
            <a:spLocks noGrp="1"/>
          </p:cNvSpPr>
          <p:nvPr>
            <p:ph type="title" hasCustomPrompt="1"/>
          </p:nvPr>
        </p:nvSpPr>
        <p:spPr>
          <a:xfrm>
            <a:off x="992560" y="286152"/>
            <a:ext cx="8543925" cy="566706"/>
          </a:xfrm>
          <a:prstGeom prst="rect">
            <a:avLst/>
          </a:prstGeom>
        </p:spPr>
        <p:txBody>
          <a:bodyPr wrap="square" anchor="ctr"/>
          <a:lstStyle>
            <a:lvl1pPr>
              <a:defRPr sz="2800" b="1" baseline="0">
                <a:latin typeface="+mn-lt"/>
              </a:defRPr>
            </a:lvl1pPr>
          </a:lstStyle>
          <a:p>
            <a:r>
              <a:rPr lang="fr-FR" dirty="0"/>
              <a:t>Titre </a:t>
            </a:r>
            <a:r>
              <a:rPr lang="fr-FR" dirty="0" err="1"/>
              <a:t>storytelling</a:t>
            </a:r>
            <a:r>
              <a:rPr lang="fr-FR" dirty="0"/>
              <a:t> du slide</a:t>
            </a:r>
          </a:p>
        </p:txBody>
      </p:sp>
      <p:sp>
        <p:nvSpPr>
          <p:cNvPr id="3" name="Espace réservé du contenu 2"/>
          <p:cNvSpPr>
            <a:spLocks noGrp="1"/>
          </p:cNvSpPr>
          <p:nvPr>
            <p:ph idx="1" hasCustomPrompt="1"/>
          </p:nvPr>
        </p:nvSpPr>
        <p:spPr>
          <a:xfrm>
            <a:off x="488503" y="1700808"/>
            <a:ext cx="4176465" cy="4476155"/>
          </a:xfrm>
          <a:prstGeom prst="rect">
            <a:avLst/>
          </a:prstGeom>
        </p:spPr>
        <p:txBody>
          <a:bodyPr/>
          <a:lstStyle>
            <a:lvl1pPr algn="just">
              <a:buClr>
                <a:srgbClr val="C00000"/>
              </a:buClr>
              <a:buSzPct val="115000"/>
              <a:defRPr sz="1800" baseline="0"/>
            </a:lvl1pPr>
            <a:lvl2pPr marL="450850" indent="-228600" algn="just">
              <a:buClr>
                <a:srgbClr val="C00000"/>
              </a:buClr>
              <a:buSzPct val="80000"/>
              <a:buFont typeface="Champagne &amp; Limousines" panose="020B0502020202020204" pitchFamily="34" charset="0"/>
              <a:buChar char="►"/>
              <a:defRPr sz="1600"/>
            </a:lvl2pPr>
            <a:lvl3pPr marL="715963" indent="-228600" algn="just">
              <a:buClr>
                <a:srgbClr val="F17D77"/>
              </a:buClr>
              <a:buSzPct val="80000"/>
              <a:buFont typeface="Webdings" panose="05030102010509060703" pitchFamily="18" charset="2"/>
              <a:buChar char="8"/>
              <a:defRPr sz="1400"/>
            </a:lvl3pPr>
            <a:lvl4pPr marL="981075" indent="-228600" algn="just" defTabSz="981075">
              <a:buClr>
                <a:srgbClr val="C00000"/>
              </a:buClr>
              <a:buFont typeface="Calibri" panose="020F0502020204030204" pitchFamily="34" charset="0"/>
              <a:buChar char="-"/>
              <a:defRPr sz="1200"/>
            </a:lvl4pPr>
            <a:lvl5pPr algn="just">
              <a:defRPr/>
            </a:lvl5pPr>
          </a:lstStyle>
          <a:p>
            <a:pPr lvl="0"/>
            <a:r>
              <a:rPr lang="fr-FR" dirty="0"/>
              <a:t>Texte premier niveau</a:t>
            </a:r>
          </a:p>
          <a:p>
            <a:pPr lvl="1"/>
            <a:r>
              <a:rPr lang="fr-FR" dirty="0"/>
              <a:t>Deuxième niveau</a:t>
            </a:r>
          </a:p>
          <a:p>
            <a:pPr lvl="2"/>
            <a:r>
              <a:rPr lang="fr-FR" dirty="0"/>
              <a:t>Troisième niveau</a:t>
            </a:r>
          </a:p>
          <a:p>
            <a:pPr lvl="3"/>
            <a:r>
              <a:rPr lang="fr-FR" dirty="0"/>
              <a:t>Quatrième niveau</a:t>
            </a:r>
          </a:p>
        </p:txBody>
      </p:sp>
      <p:sp>
        <p:nvSpPr>
          <p:cNvPr id="8" name="Espace réservé du texte 7"/>
          <p:cNvSpPr>
            <a:spLocks noGrp="1"/>
          </p:cNvSpPr>
          <p:nvPr>
            <p:ph type="body" sz="quarter" idx="13" hasCustomPrompt="1"/>
          </p:nvPr>
        </p:nvSpPr>
        <p:spPr>
          <a:xfrm>
            <a:off x="992189" y="980728"/>
            <a:ext cx="7705228" cy="431800"/>
          </a:xfrm>
          <a:prstGeom prst="rect">
            <a:avLst/>
          </a:prstGeom>
        </p:spPr>
        <p:txBody>
          <a:bodyPr wrap="square"/>
          <a:lstStyle>
            <a:lvl1pPr marL="0" indent="0">
              <a:buNone/>
              <a:defRPr sz="1600" baseline="0">
                <a:solidFill>
                  <a:schemeClr val="tx1">
                    <a:lumMod val="65000"/>
                    <a:lumOff val="35000"/>
                  </a:schemeClr>
                </a:solidFill>
              </a:defRPr>
            </a:lvl1pPr>
            <a:lvl2pPr>
              <a:defRPr>
                <a:solidFill>
                  <a:srgbClr val="13AFB7"/>
                </a:solidFill>
              </a:defRPr>
            </a:lvl2pPr>
            <a:lvl3pPr>
              <a:defRPr>
                <a:solidFill>
                  <a:srgbClr val="13AFB7"/>
                </a:solidFill>
              </a:defRPr>
            </a:lvl3pPr>
            <a:lvl4pPr>
              <a:defRPr>
                <a:solidFill>
                  <a:srgbClr val="13AFB7"/>
                </a:solidFill>
              </a:defRPr>
            </a:lvl4pPr>
            <a:lvl5pPr>
              <a:defRPr>
                <a:solidFill>
                  <a:srgbClr val="13AFB7"/>
                </a:solidFill>
              </a:defRPr>
            </a:lvl5pPr>
          </a:lstStyle>
          <a:p>
            <a:pPr lvl="0"/>
            <a:r>
              <a:rPr lang="fr-FR" dirty="0"/>
              <a:t>Sous-titre éventuel</a:t>
            </a:r>
          </a:p>
        </p:txBody>
      </p:sp>
      <p:cxnSp>
        <p:nvCxnSpPr>
          <p:cNvPr id="11" name="Connecteur droit 10"/>
          <p:cNvCxnSpPr/>
          <p:nvPr userDrawn="1"/>
        </p:nvCxnSpPr>
        <p:spPr>
          <a:xfrm>
            <a:off x="9633520" y="6624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contenu 2"/>
          <p:cNvSpPr>
            <a:spLocks noGrp="1"/>
          </p:cNvSpPr>
          <p:nvPr>
            <p:ph idx="15" hasCustomPrompt="1"/>
          </p:nvPr>
        </p:nvSpPr>
        <p:spPr>
          <a:xfrm>
            <a:off x="5264522" y="1700808"/>
            <a:ext cx="4176465" cy="4476155"/>
          </a:xfrm>
          <a:prstGeom prst="rect">
            <a:avLst/>
          </a:prstGeom>
        </p:spPr>
        <p:txBody>
          <a:bodyPr/>
          <a:lstStyle>
            <a:lvl1pPr algn="just">
              <a:buClr>
                <a:srgbClr val="C00000"/>
              </a:buClr>
              <a:buSzPct val="115000"/>
              <a:defRPr sz="1800" baseline="0"/>
            </a:lvl1pPr>
            <a:lvl2pPr marL="450850" indent="-228600" algn="just">
              <a:buClr>
                <a:srgbClr val="C00000"/>
              </a:buClr>
              <a:buSzPct val="80000"/>
              <a:buFont typeface="Champagne &amp; Limousines" panose="020B0502020202020204" pitchFamily="34" charset="0"/>
              <a:buChar char="►"/>
              <a:defRPr sz="1600"/>
            </a:lvl2pPr>
            <a:lvl3pPr marL="715963" indent="-228600" algn="just">
              <a:buClr>
                <a:srgbClr val="F17D77"/>
              </a:buClr>
              <a:buSzPct val="80000"/>
              <a:buFont typeface="Webdings" panose="05030102010509060703" pitchFamily="18" charset="2"/>
              <a:buChar char="8"/>
              <a:defRPr sz="1400"/>
            </a:lvl3pPr>
            <a:lvl4pPr marL="981075" indent="-228600" algn="just" defTabSz="981075">
              <a:buClr>
                <a:srgbClr val="C00000"/>
              </a:buClr>
              <a:buFont typeface="Calibri" panose="020F0502020204030204" pitchFamily="34" charset="0"/>
              <a:buChar char="-"/>
              <a:defRPr sz="1200"/>
            </a:lvl4pPr>
            <a:lvl5pPr algn="just">
              <a:defRPr/>
            </a:lvl5pPr>
          </a:lstStyle>
          <a:p>
            <a:pPr lvl="0"/>
            <a:r>
              <a:rPr lang="fr-FR" dirty="0"/>
              <a:t>Texte premier niveau</a:t>
            </a:r>
          </a:p>
          <a:p>
            <a:pPr lvl="1"/>
            <a:r>
              <a:rPr lang="fr-FR" dirty="0"/>
              <a:t>Deuxième niveau</a:t>
            </a:r>
          </a:p>
          <a:p>
            <a:pPr lvl="2"/>
            <a:r>
              <a:rPr lang="fr-FR" dirty="0"/>
              <a:t>Troisième niveau</a:t>
            </a:r>
          </a:p>
          <a:p>
            <a:pPr lvl="3"/>
            <a:r>
              <a:rPr lang="fr-FR" dirty="0"/>
              <a:t>Quatrième niveau</a:t>
            </a:r>
          </a:p>
        </p:txBody>
      </p:sp>
      <p:sp>
        <p:nvSpPr>
          <p:cNvPr id="15" name="Espace réservé du numéro de diapositive 5"/>
          <p:cNvSpPr>
            <a:spLocks noGrp="1"/>
          </p:cNvSpPr>
          <p:nvPr>
            <p:ph type="sldNum" sz="quarter" idx="12"/>
          </p:nvPr>
        </p:nvSpPr>
        <p:spPr>
          <a:xfrm>
            <a:off x="9649072" y="6588000"/>
            <a:ext cx="256928" cy="276902"/>
          </a:xfrm>
          <a:prstGeom prst="rect">
            <a:avLst/>
          </a:prstGeom>
        </p:spPr>
        <p:txBody>
          <a:bodyPr lIns="0" tIns="0" rIns="0" bIns="0" anchor="ctr" anchorCtr="0">
            <a:normAutofit/>
          </a:bodyPr>
          <a:lstStyle>
            <a:lvl1pPr algn="ctr">
              <a:defRPr sz="1050">
                <a:solidFill>
                  <a:schemeClr val="bg1"/>
                </a:solidFill>
                <a:latin typeface="Arial Black" panose="020B0A04020102020204" pitchFamily="34" charset="0"/>
              </a:defRPr>
            </a:lvl1pPr>
          </a:lstStyle>
          <a:p>
            <a:fld id="{05228C91-FD52-4765-8EBF-E153C8550D56}" type="slidenum">
              <a:rPr lang="fr-FR" smtClean="0">
                <a:solidFill>
                  <a:prstClr val="white"/>
                </a:solidFill>
              </a:rPr>
              <a:pPr/>
              <a:t>‹N°›</a:t>
            </a:fld>
            <a:endParaRPr lang="fr-FR" dirty="0">
              <a:solidFill>
                <a:prstClr val="white"/>
              </a:solidFill>
            </a:endParaRPr>
          </a:p>
        </p:txBody>
      </p:sp>
    </p:spTree>
    <p:extLst>
      <p:ext uri="{BB962C8B-B14F-4D97-AF65-F5344CB8AC3E}">
        <p14:creationId xmlns:p14="http://schemas.microsoft.com/office/powerpoint/2010/main" val="1427213224"/>
      </p:ext>
    </p:extLst>
  </p:cSld>
  <p:clrMapOvr>
    <a:masterClrMapping/>
  </p:clrMapOvr>
  <p:extLst mod="1">
    <p:ext uri="{DCECCB84-F9BA-43D5-87BE-67443E8EF086}">
      <p15:sldGuideLst xmlns:p15="http://schemas.microsoft.com/office/powerpoint/2012/main">
        <p15:guide id="1" orient="horz" pos="4247">
          <p15:clr>
            <a:srgbClr val="FBAE40"/>
          </p15:clr>
        </p15:guide>
        <p15:guide id="2" pos="39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u sans disposition">
    <p:spTree>
      <p:nvGrpSpPr>
        <p:cNvPr id="1" name=""/>
        <p:cNvGrpSpPr/>
        <p:nvPr/>
      </p:nvGrpSpPr>
      <p:grpSpPr>
        <a:xfrm>
          <a:off x="0" y="0"/>
          <a:ext cx="0" cy="0"/>
          <a:chOff x="0" y="0"/>
          <a:chExt cx="0" cy="0"/>
        </a:xfrm>
      </p:grpSpPr>
      <p:sp>
        <p:nvSpPr>
          <p:cNvPr id="21" name="Rectangle 20"/>
          <p:cNvSpPr/>
          <p:nvPr userDrawn="1"/>
        </p:nvSpPr>
        <p:spPr>
          <a:xfrm>
            <a:off x="9633520" y="6588000"/>
            <a:ext cx="272480" cy="28800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2" name="Titre 1"/>
          <p:cNvSpPr>
            <a:spLocks noGrp="1"/>
          </p:cNvSpPr>
          <p:nvPr>
            <p:ph type="title" hasCustomPrompt="1"/>
          </p:nvPr>
        </p:nvSpPr>
        <p:spPr>
          <a:xfrm>
            <a:off x="992560" y="286152"/>
            <a:ext cx="8543925" cy="566706"/>
          </a:xfrm>
          <a:prstGeom prst="rect">
            <a:avLst/>
          </a:prstGeom>
        </p:spPr>
        <p:txBody>
          <a:bodyPr wrap="square" anchor="ctr"/>
          <a:lstStyle>
            <a:lvl1pPr>
              <a:defRPr sz="2800" b="1" baseline="0">
                <a:latin typeface="+mn-lt"/>
              </a:defRPr>
            </a:lvl1pPr>
          </a:lstStyle>
          <a:p>
            <a:r>
              <a:rPr lang="fr-FR" dirty="0"/>
              <a:t>Titre </a:t>
            </a:r>
            <a:r>
              <a:rPr lang="fr-FR" dirty="0" err="1"/>
              <a:t>storytelling</a:t>
            </a:r>
            <a:r>
              <a:rPr lang="fr-FR" dirty="0"/>
              <a:t> du slide</a:t>
            </a:r>
          </a:p>
        </p:txBody>
      </p:sp>
      <p:sp>
        <p:nvSpPr>
          <p:cNvPr id="8" name="Espace réservé du texte 7"/>
          <p:cNvSpPr>
            <a:spLocks noGrp="1"/>
          </p:cNvSpPr>
          <p:nvPr>
            <p:ph type="body" sz="quarter" idx="13" hasCustomPrompt="1"/>
          </p:nvPr>
        </p:nvSpPr>
        <p:spPr>
          <a:xfrm>
            <a:off x="992189" y="980728"/>
            <a:ext cx="7705228" cy="431800"/>
          </a:xfrm>
          <a:prstGeom prst="rect">
            <a:avLst/>
          </a:prstGeom>
        </p:spPr>
        <p:txBody>
          <a:bodyPr wrap="square"/>
          <a:lstStyle>
            <a:lvl1pPr marL="0" indent="0">
              <a:buNone/>
              <a:defRPr sz="1600" baseline="0">
                <a:solidFill>
                  <a:schemeClr val="tx1">
                    <a:lumMod val="65000"/>
                    <a:lumOff val="35000"/>
                  </a:schemeClr>
                </a:solidFill>
              </a:defRPr>
            </a:lvl1pPr>
            <a:lvl2pPr>
              <a:defRPr>
                <a:solidFill>
                  <a:srgbClr val="13AFB7"/>
                </a:solidFill>
              </a:defRPr>
            </a:lvl2pPr>
            <a:lvl3pPr>
              <a:defRPr>
                <a:solidFill>
                  <a:srgbClr val="13AFB7"/>
                </a:solidFill>
              </a:defRPr>
            </a:lvl3pPr>
            <a:lvl4pPr>
              <a:defRPr>
                <a:solidFill>
                  <a:srgbClr val="13AFB7"/>
                </a:solidFill>
              </a:defRPr>
            </a:lvl4pPr>
            <a:lvl5pPr>
              <a:defRPr>
                <a:solidFill>
                  <a:srgbClr val="13AFB7"/>
                </a:solidFill>
              </a:defRPr>
            </a:lvl5pPr>
          </a:lstStyle>
          <a:p>
            <a:pPr lvl="0"/>
            <a:r>
              <a:rPr lang="fr-FR" dirty="0"/>
              <a:t>Sous-titre éventuel</a:t>
            </a:r>
          </a:p>
        </p:txBody>
      </p:sp>
      <p:cxnSp>
        <p:nvCxnSpPr>
          <p:cNvPr id="11" name="Connecteur droit 10"/>
          <p:cNvCxnSpPr/>
          <p:nvPr userDrawn="1"/>
        </p:nvCxnSpPr>
        <p:spPr>
          <a:xfrm>
            <a:off x="9633520" y="6624000"/>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Espace réservé du numéro de diapositive 5"/>
          <p:cNvSpPr>
            <a:spLocks noGrp="1"/>
          </p:cNvSpPr>
          <p:nvPr>
            <p:ph type="sldNum" sz="quarter" idx="12"/>
          </p:nvPr>
        </p:nvSpPr>
        <p:spPr>
          <a:xfrm>
            <a:off x="9649072" y="6588000"/>
            <a:ext cx="256928" cy="276902"/>
          </a:xfrm>
          <a:prstGeom prst="rect">
            <a:avLst/>
          </a:prstGeom>
        </p:spPr>
        <p:txBody>
          <a:bodyPr lIns="0" tIns="0" rIns="0" bIns="0" anchor="ctr" anchorCtr="0">
            <a:normAutofit/>
          </a:bodyPr>
          <a:lstStyle>
            <a:lvl1pPr algn="ctr">
              <a:defRPr sz="1050">
                <a:solidFill>
                  <a:schemeClr val="bg1"/>
                </a:solidFill>
                <a:latin typeface="Arial Black" panose="020B0A04020102020204" pitchFamily="34" charset="0"/>
              </a:defRPr>
            </a:lvl1pPr>
          </a:lstStyle>
          <a:p>
            <a:fld id="{05228C91-FD52-4765-8EBF-E153C8550D56}" type="slidenum">
              <a:rPr lang="fr-FR" smtClean="0">
                <a:solidFill>
                  <a:prstClr val="white"/>
                </a:solidFill>
              </a:rPr>
              <a:pPr/>
              <a:t>‹N°›</a:t>
            </a:fld>
            <a:endParaRPr lang="fr-FR" dirty="0">
              <a:solidFill>
                <a:prstClr val="white"/>
              </a:solidFill>
            </a:endParaRPr>
          </a:p>
        </p:txBody>
      </p:sp>
    </p:spTree>
    <p:extLst>
      <p:ext uri="{BB962C8B-B14F-4D97-AF65-F5344CB8AC3E}">
        <p14:creationId xmlns:p14="http://schemas.microsoft.com/office/powerpoint/2010/main" val="4016164888"/>
      </p:ext>
    </p:extLst>
  </p:cSld>
  <p:clrMapOvr>
    <a:masterClrMapping/>
  </p:clrMapOvr>
  <p:extLst mod="1">
    <p:ext uri="{DCECCB84-F9BA-43D5-87BE-67443E8EF086}">
      <p15:sldGuideLst xmlns:p15="http://schemas.microsoft.com/office/powerpoint/2012/main">
        <p15:guide id="1" orient="horz" pos="4247">
          <p15:clr>
            <a:srgbClr val="FBAE40"/>
          </p15:clr>
        </p15:guide>
        <p15:guide id="2" pos="39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681038" y="365125"/>
            <a:ext cx="8543925" cy="1325563"/>
          </a:xfrm>
          <a:prstGeom prst="rect">
            <a:avLst/>
          </a:prstGeom>
        </p:spPr>
        <p:txBody>
          <a:bodyPr/>
          <a:lstStyle/>
          <a:p>
            <a:r>
              <a:rPr lang="fr-FR"/>
              <a:t>Modifiez le style du titre</a:t>
            </a:r>
          </a:p>
        </p:txBody>
      </p:sp>
      <p:sp>
        <p:nvSpPr>
          <p:cNvPr id="3" name="Rectangle 2"/>
          <p:cNvSpPr/>
          <p:nvPr userDrawn="1"/>
        </p:nvSpPr>
        <p:spPr>
          <a:xfrm flipH="1">
            <a:off x="3152800" y="1934096"/>
            <a:ext cx="2965292" cy="3356992"/>
          </a:xfrm>
          <a:prstGeom prst="rect">
            <a:avLst/>
          </a:prstGeom>
          <a:solidFill>
            <a:srgbClr val="13AFB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315" tIns="53657" rIns="107315" bIns="53657" numCol="1" spcCol="0" rtlCol="0" fromWordArt="0" anchor="ctr" anchorCtr="0" forceAA="0" compatLnSpc="1">
            <a:prstTxWarp prst="textNoShape">
              <a:avLst/>
            </a:prstTxWarp>
            <a:noAutofit/>
          </a:bodyPr>
          <a:lstStyle/>
          <a:p>
            <a:pPr algn="ctr"/>
            <a:endParaRPr lang="fr-FR" sz="2112" dirty="0">
              <a:solidFill>
                <a:prstClr val="white"/>
              </a:solidFill>
              <a:latin typeface="Calibri"/>
            </a:endParaRPr>
          </a:p>
        </p:txBody>
      </p:sp>
      <p:sp>
        <p:nvSpPr>
          <p:cNvPr id="4" name="Rectangle 3"/>
          <p:cNvSpPr/>
          <p:nvPr userDrawn="1"/>
        </p:nvSpPr>
        <p:spPr>
          <a:xfrm>
            <a:off x="1384147" y="2565120"/>
            <a:ext cx="1512168" cy="432048"/>
          </a:xfrm>
          <a:prstGeom prst="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5" name="Rectangle 4"/>
          <p:cNvSpPr/>
          <p:nvPr userDrawn="1"/>
        </p:nvSpPr>
        <p:spPr>
          <a:xfrm>
            <a:off x="6321152" y="2520280"/>
            <a:ext cx="1512168" cy="43204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6" name="Rectangle 5"/>
          <p:cNvSpPr/>
          <p:nvPr userDrawn="1"/>
        </p:nvSpPr>
        <p:spPr>
          <a:xfrm>
            <a:off x="6374577" y="4228016"/>
            <a:ext cx="1512168" cy="432048"/>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7" name="Rectangle 6"/>
          <p:cNvSpPr/>
          <p:nvPr userDrawn="1"/>
        </p:nvSpPr>
        <p:spPr>
          <a:xfrm>
            <a:off x="6360313" y="4811291"/>
            <a:ext cx="1512168" cy="432048"/>
          </a:xfrm>
          <a:prstGeom prst="rect">
            <a:avLst/>
          </a:prstGeom>
          <a:solidFill>
            <a:srgbClr val="D11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8" name="Rectangle 7"/>
          <p:cNvSpPr/>
          <p:nvPr userDrawn="1"/>
        </p:nvSpPr>
        <p:spPr>
          <a:xfrm>
            <a:off x="1384147" y="1934096"/>
            <a:ext cx="1512168" cy="43204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9" name="Rectangle 8"/>
          <p:cNvSpPr/>
          <p:nvPr userDrawn="1"/>
        </p:nvSpPr>
        <p:spPr>
          <a:xfrm>
            <a:off x="6321152" y="1966528"/>
            <a:ext cx="1512168" cy="432048"/>
          </a:xfrm>
          <a:prstGeom prst="rect">
            <a:avLst/>
          </a:prstGeom>
          <a:solidFill>
            <a:srgbClr val="00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10" name="Rectangle 9"/>
          <p:cNvSpPr/>
          <p:nvPr userDrawn="1"/>
        </p:nvSpPr>
        <p:spPr>
          <a:xfrm>
            <a:off x="1354585" y="4859040"/>
            <a:ext cx="1512168" cy="432048"/>
          </a:xfrm>
          <a:prstGeom prst="rect">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11" name="Rectangle 10"/>
          <p:cNvSpPr/>
          <p:nvPr userDrawn="1"/>
        </p:nvSpPr>
        <p:spPr>
          <a:xfrm>
            <a:off x="1384147" y="4228016"/>
            <a:ext cx="1512168" cy="43204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Tree>
    <p:extLst>
      <p:ext uri="{BB962C8B-B14F-4D97-AF65-F5344CB8AC3E}">
        <p14:creationId xmlns:p14="http://schemas.microsoft.com/office/powerpoint/2010/main" val="13082283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hapitre storytelling 01">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3656741" y="4293518"/>
            <a:ext cx="5943600" cy="1655762"/>
          </a:xfrm>
          <a:prstGeom prst="rect">
            <a:avLst/>
          </a:prstGeom>
        </p:spPr>
        <p:txBody>
          <a:bodyPr>
            <a:normAutofit/>
          </a:bodyPr>
          <a:lstStyle>
            <a:lvl1pPr marL="0" indent="0" algn="l">
              <a:buNone/>
              <a:defRPr sz="3600" b="1"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STORYTELLING DU CHAPITRE</a:t>
            </a:r>
          </a:p>
        </p:txBody>
      </p:sp>
      <p:sp>
        <p:nvSpPr>
          <p:cNvPr id="13" name="ZoneTexte 12"/>
          <p:cNvSpPr txBox="1"/>
          <p:nvPr userDrawn="1"/>
        </p:nvSpPr>
        <p:spPr>
          <a:xfrm>
            <a:off x="696875" y="3429000"/>
            <a:ext cx="1535998" cy="1862048"/>
          </a:xfrm>
          <a:prstGeom prst="rect">
            <a:avLst/>
          </a:prstGeom>
          <a:noFill/>
        </p:spPr>
        <p:txBody>
          <a:bodyPr wrap="none" rtlCol="0">
            <a:spAutoFit/>
          </a:bodyPr>
          <a:lstStyle/>
          <a:p>
            <a:r>
              <a:rPr lang="fr-FR" sz="11500" dirty="0">
                <a:latin typeface="Impact" panose="020B0806030902050204" pitchFamily="34" charset="0"/>
                <a:cs typeface="Arial" panose="020B0604020202020204" pitchFamily="34" charset="0"/>
              </a:rPr>
              <a:t>01</a:t>
            </a:r>
          </a:p>
        </p:txBody>
      </p:sp>
      <p:sp>
        <p:nvSpPr>
          <p:cNvPr id="14" name="Titre 1"/>
          <p:cNvSpPr>
            <a:spLocks noGrp="1"/>
          </p:cNvSpPr>
          <p:nvPr>
            <p:ph type="ctrTitle" hasCustomPrompt="1"/>
          </p:nvPr>
        </p:nvSpPr>
        <p:spPr>
          <a:xfrm>
            <a:off x="4953000" y="837059"/>
            <a:ext cx="4617516" cy="575717"/>
          </a:xfrm>
          <a:prstGeom prst="rect">
            <a:avLst/>
          </a:prstGeom>
        </p:spPr>
        <p:txBody>
          <a:bodyPr anchor="b">
            <a:noAutofit/>
          </a:bodyPr>
          <a:lstStyle>
            <a:lvl1pPr algn="r">
              <a:defRPr sz="2400" b="1">
                <a:solidFill>
                  <a:schemeClr val="bg1"/>
                </a:solidFill>
                <a:latin typeface="+mn-lt"/>
              </a:defRPr>
            </a:lvl1pPr>
          </a:lstStyle>
          <a:p>
            <a:r>
              <a:rPr lang="fr-FR" dirty="0"/>
              <a:t>LE TITRE DE L’ÉTUDE</a:t>
            </a:r>
          </a:p>
        </p:txBody>
      </p:sp>
    </p:spTree>
    <p:extLst>
      <p:ext uri="{BB962C8B-B14F-4D97-AF65-F5344CB8AC3E}">
        <p14:creationId xmlns:p14="http://schemas.microsoft.com/office/powerpoint/2010/main" val="31934778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ontenu Quanti">
    <p:spTree>
      <p:nvGrpSpPr>
        <p:cNvPr id="1" name=""/>
        <p:cNvGrpSpPr/>
        <p:nvPr/>
      </p:nvGrpSpPr>
      <p:grpSpPr>
        <a:xfrm>
          <a:off x="0" y="0"/>
          <a:ext cx="0" cy="0"/>
          <a:chOff x="0" y="0"/>
          <a:chExt cx="0" cy="0"/>
        </a:xfrm>
      </p:grpSpPr>
      <p:sp>
        <p:nvSpPr>
          <p:cNvPr id="2" name="Titre 1"/>
          <p:cNvSpPr>
            <a:spLocks noGrp="1"/>
          </p:cNvSpPr>
          <p:nvPr userDrawn="1">
            <p:ph type="title" hasCustomPrompt="1"/>
          </p:nvPr>
        </p:nvSpPr>
        <p:spPr>
          <a:xfrm>
            <a:off x="992560" y="286152"/>
            <a:ext cx="8543925" cy="566706"/>
          </a:xfrm>
          <a:prstGeom prst="rect">
            <a:avLst/>
          </a:prstGeom>
        </p:spPr>
        <p:txBody>
          <a:bodyPr wrap="square" anchor="ctr"/>
          <a:lstStyle>
            <a:lvl1pPr>
              <a:defRPr sz="2800" b="1" baseline="0">
                <a:latin typeface="+mn-lt"/>
              </a:defRPr>
            </a:lvl1pPr>
          </a:lstStyle>
          <a:p>
            <a:r>
              <a:rPr lang="fr-FR" dirty="0"/>
              <a:t>Titre </a:t>
            </a:r>
            <a:r>
              <a:rPr lang="fr-FR" dirty="0" err="1"/>
              <a:t>storytelling</a:t>
            </a:r>
            <a:r>
              <a:rPr lang="fr-FR" dirty="0"/>
              <a:t> du slide</a:t>
            </a:r>
          </a:p>
        </p:txBody>
      </p:sp>
      <p:sp>
        <p:nvSpPr>
          <p:cNvPr id="3" name="Espace réservé du contenu 2"/>
          <p:cNvSpPr>
            <a:spLocks noGrp="1"/>
          </p:cNvSpPr>
          <p:nvPr userDrawn="1">
            <p:ph idx="1" hasCustomPrompt="1"/>
          </p:nvPr>
        </p:nvSpPr>
        <p:spPr>
          <a:xfrm>
            <a:off x="488503" y="1700808"/>
            <a:ext cx="9047609" cy="4476155"/>
          </a:xfrm>
          <a:prstGeom prst="rect">
            <a:avLst/>
          </a:prstGeom>
        </p:spPr>
        <p:txBody>
          <a:bodyPr/>
          <a:lstStyle>
            <a:lvl1pPr algn="just">
              <a:buClr>
                <a:srgbClr val="C00000"/>
              </a:buClr>
              <a:buSzPct val="115000"/>
              <a:defRPr sz="1800" baseline="0"/>
            </a:lvl1pPr>
            <a:lvl2pPr marL="450850" indent="-228600" algn="just">
              <a:buClr>
                <a:srgbClr val="C00000"/>
              </a:buClr>
              <a:buSzPct val="80000"/>
              <a:buFont typeface="Champagne &amp; Limousines" panose="020B0502020202020204" pitchFamily="34" charset="0"/>
              <a:buChar char="►"/>
              <a:defRPr sz="1600"/>
            </a:lvl2pPr>
            <a:lvl3pPr marL="715963" indent="-228600" algn="just">
              <a:buClr>
                <a:srgbClr val="F17D77"/>
              </a:buClr>
              <a:buSzPct val="80000"/>
              <a:buFont typeface="Webdings" panose="05030102010509060703" pitchFamily="18" charset="2"/>
              <a:buChar char="8"/>
              <a:defRPr sz="1400"/>
            </a:lvl3pPr>
            <a:lvl4pPr marL="981075" indent="-228600" algn="just" defTabSz="981075">
              <a:buClr>
                <a:srgbClr val="C00000"/>
              </a:buClr>
              <a:buFont typeface="Calibri" panose="020F0502020204030204" pitchFamily="34" charset="0"/>
              <a:buChar char="-"/>
              <a:defRPr sz="1200"/>
            </a:lvl4pPr>
            <a:lvl5pPr algn="just">
              <a:defRPr/>
            </a:lvl5pPr>
          </a:lstStyle>
          <a:p>
            <a:pPr lvl="0"/>
            <a:r>
              <a:rPr lang="fr-FR" dirty="0"/>
              <a:t>Texte premier niveau</a:t>
            </a:r>
          </a:p>
          <a:p>
            <a:pPr lvl="1"/>
            <a:r>
              <a:rPr lang="fr-FR" dirty="0"/>
              <a:t>Deuxième niveau</a:t>
            </a:r>
          </a:p>
          <a:p>
            <a:pPr lvl="2"/>
            <a:r>
              <a:rPr lang="fr-FR" dirty="0"/>
              <a:t>Troisième niveau</a:t>
            </a:r>
          </a:p>
          <a:p>
            <a:pPr lvl="3"/>
            <a:r>
              <a:rPr lang="fr-FR" dirty="0"/>
              <a:t>Quatrième niveau</a:t>
            </a:r>
          </a:p>
        </p:txBody>
      </p:sp>
      <p:sp>
        <p:nvSpPr>
          <p:cNvPr id="8" name="Espace réservé du texte 7"/>
          <p:cNvSpPr>
            <a:spLocks noGrp="1"/>
          </p:cNvSpPr>
          <p:nvPr userDrawn="1">
            <p:ph type="body" sz="quarter" idx="13" hasCustomPrompt="1"/>
          </p:nvPr>
        </p:nvSpPr>
        <p:spPr>
          <a:xfrm>
            <a:off x="992189" y="980728"/>
            <a:ext cx="7705228" cy="431800"/>
          </a:xfrm>
          <a:prstGeom prst="rect">
            <a:avLst/>
          </a:prstGeom>
        </p:spPr>
        <p:txBody>
          <a:bodyPr wrap="square"/>
          <a:lstStyle>
            <a:lvl1pPr marL="0" indent="0">
              <a:buNone/>
              <a:defRPr sz="1600" baseline="0">
                <a:solidFill>
                  <a:srgbClr val="13AFB7"/>
                </a:solidFill>
              </a:defRPr>
            </a:lvl1pPr>
            <a:lvl2pPr>
              <a:defRPr>
                <a:solidFill>
                  <a:srgbClr val="13AFB7"/>
                </a:solidFill>
              </a:defRPr>
            </a:lvl2pPr>
            <a:lvl3pPr>
              <a:defRPr>
                <a:solidFill>
                  <a:srgbClr val="13AFB7"/>
                </a:solidFill>
              </a:defRPr>
            </a:lvl3pPr>
            <a:lvl4pPr>
              <a:defRPr>
                <a:solidFill>
                  <a:srgbClr val="13AFB7"/>
                </a:solidFill>
              </a:defRPr>
            </a:lvl4pPr>
            <a:lvl5pPr>
              <a:defRPr>
                <a:solidFill>
                  <a:srgbClr val="13AFB7"/>
                </a:solidFill>
              </a:defRPr>
            </a:lvl5pPr>
          </a:lstStyle>
          <a:p>
            <a:pPr lvl="0"/>
            <a:r>
              <a:rPr lang="fr-FR" dirty="0"/>
              <a:t>Libellé de la question posée</a:t>
            </a:r>
          </a:p>
        </p:txBody>
      </p:sp>
    </p:spTree>
    <p:extLst>
      <p:ext uri="{BB962C8B-B14F-4D97-AF65-F5344CB8AC3E}">
        <p14:creationId xmlns:p14="http://schemas.microsoft.com/office/powerpoint/2010/main" val="3242275833"/>
      </p:ext>
    </p:extLst>
  </p:cSld>
  <p:clrMapOvr>
    <a:masterClrMapping/>
  </p:clrMapOvr>
  <p:hf hdr="0" ftr="0"/>
  <p:extLst mod="1">
    <p:ext uri="{DCECCB84-F9BA-43D5-87BE-67443E8EF086}">
      <p15:sldGuideLst xmlns:p15="http://schemas.microsoft.com/office/powerpoint/2012/main">
        <p15:guide id="1" orient="horz" pos="4247">
          <p15:clr>
            <a:srgbClr val="FBAE40"/>
          </p15:clr>
        </p15:guide>
        <p15:guide id="2" pos="39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ercallaire METHODOLOGIE">
    <p:spTree>
      <p:nvGrpSpPr>
        <p:cNvPr id="1" name=""/>
        <p:cNvGrpSpPr/>
        <p:nvPr/>
      </p:nvGrpSpPr>
      <p:grpSpPr>
        <a:xfrm>
          <a:off x="0" y="0"/>
          <a:ext cx="0" cy="0"/>
          <a:chOff x="0" y="0"/>
          <a:chExt cx="0" cy="0"/>
        </a:xfrm>
      </p:grpSpPr>
      <p:sp>
        <p:nvSpPr>
          <p:cNvPr id="10" name="ZoneTexte 9"/>
          <p:cNvSpPr txBox="1"/>
          <p:nvPr userDrawn="1"/>
        </p:nvSpPr>
        <p:spPr>
          <a:xfrm>
            <a:off x="3440832" y="3997513"/>
            <a:ext cx="3720790" cy="1015663"/>
          </a:xfrm>
          <a:prstGeom prst="rect">
            <a:avLst/>
          </a:prstGeom>
          <a:noFill/>
        </p:spPr>
        <p:txBody>
          <a:bodyPr wrap="none" rtlCol="0">
            <a:spAutoFit/>
          </a:bodyPr>
          <a:lstStyle/>
          <a:p>
            <a:r>
              <a:rPr lang="fr-FR" sz="6000" b="1" dirty="0">
                <a:solidFill>
                  <a:schemeClr val="tx1">
                    <a:lumMod val="75000"/>
                    <a:lumOff val="25000"/>
                  </a:schemeClr>
                </a:solidFill>
              </a:rPr>
              <a:t>LES OUTILS</a:t>
            </a:r>
            <a:endParaRPr lang="fr-FR" sz="6000" b="1" kern="1200" cap="all" baseline="0" dirty="0">
              <a:solidFill>
                <a:schemeClr val="tx1">
                  <a:lumMod val="75000"/>
                  <a:lumOff val="25000"/>
                </a:schemeClr>
              </a:solidFill>
              <a:latin typeface="+mn-lt"/>
              <a:ea typeface="+mn-ea"/>
              <a:cs typeface="+mn-cs"/>
            </a:endParaRPr>
          </a:p>
        </p:txBody>
      </p:sp>
    </p:spTree>
    <p:extLst>
      <p:ext uri="{BB962C8B-B14F-4D97-AF65-F5344CB8AC3E}">
        <p14:creationId xmlns:p14="http://schemas.microsoft.com/office/powerpoint/2010/main" val="3050348595"/>
      </p:ext>
    </p:extLst>
  </p:cSld>
  <p:clrMapOvr>
    <a:masterClrMapping/>
  </p:clrMapOvr>
  <p:extLst mod="1">
    <p:ext uri="{DCECCB84-F9BA-43D5-87BE-67443E8EF086}">
      <p15:sldGuideLst xmlns:p15="http://schemas.microsoft.com/office/powerpoint/2012/main">
        <p15:guide id="1" orient="horz" pos="799" userDrawn="1">
          <p15:clr>
            <a:srgbClr val="FBAE40"/>
          </p15:clr>
        </p15:guide>
        <p15:guide id="2" pos="2258"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238250" y="1122363"/>
            <a:ext cx="7429500" cy="2387600"/>
          </a:xfrm>
          <a:prstGeom prst="rect">
            <a:avLst/>
          </a:prstGeom>
        </p:spPr>
        <p:txBody>
          <a:bodyPr anchor="b"/>
          <a:lstStyle>
            <a:lvl1pPr algn="ctr">
              <a:defRPr sz="4875"/>
            </a:lvl1pPr>
          </a:lstStyle>
          <a:p>
            <a:r>
              <a:rPr lang="fr-FR"/>
              <a:t>Modifiez le style du titre</a:t>
            </a:r>
          </a:p>
        </p:txBody>
      </p:sp>
      <p:sp>
        <p:nvSpPr>
          <p:cNvPr id="3" name="Sous-titre 2"/>
          <p:cNvSpPr>
            <a:spLocks noGrp="1"/>
          </p:cNvSpPr>
          <p:nvPr>
            <p:ph type="subTitle" idx="1"/>
          </p:nvPr>
        </p:nvSpPr>
        <p:spPr>
          <a:xfrm>
            <a:off x="1238250" y="3602038"/>
            <a:ext cx="7429500" cy="1655762"/>
          </a:xfrm>
          <a:prstGeom prst="rect">
            <a:avLst/>
          </a:prstGeo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fr-FR"/>
              <a:t>Modifiez le style des sous-titres du masque</a:t>
            </a:r>
          </a:p>
        </p:txBody>
      </p:sp>
      <p:sp>
        <p:nvSpPr>
          <p:cNvPr id="4" name="Espace réservé de la date 3"/>
          <p:cNvSpPr>
            <a:spLocks noGrp="1"/>
          </p:cNvSpPr>
          <p:nvPr>
            <p:ph type="dt" sz="half" idx="10"/>
          </p:nvPr>
        </p:nvSpPr>
        <p:spPr>
          <a:xfrm>
            <a:off x="681038" y="6356351"/>
            <a:ext cx="2228850" cy="365125"/>
          </a:xfrm>
          <a:prstGeom prst="rect">
            <a:avLst/>
          </a:prstGeom>
        </p:spPr>
        <p:txBody>
          <a:bodyPr/>
          <a:lstStyle/>
          <a:p>
            <a:fld id="{5921C654-377E-4E06-801A-F16DE3959865}" type="datetimeFigureOut">
              <a:rPr lang="fr-FR">
                <a:solidFill>
                  <a:prstClr val="black">
                    <a:tint val="75000"/>
                  </a:prstClr>
                </a:solidFill>
              </a:rPr>
              <a:pPr/>
              <a:t>26/10/2018</a:t>
            </a:fld>
            <a:endParaRPr lang="fr-FR" dirty="0">
              <a:solidFill>
                <a:prstClr val="black">
                  <a:tint val="75000"/>
                </a:prstClr>
              </a:solidFill>
            </a:endParaRPr>
          </a:p>
        </p:txBody>
      </p:sp>
      <p:sp>
        <p:nvSpPr>
          <p:cNvPr id="5" name="Espace réservé du pied de page 4"/>
          <p:cNvSpPr>
            <a:spLocks noGrp="1"/>
          </p:cNvSpPr>
          <p:nvPr>
            <p:ph type="ftr" sz="quarter" idx="11"/>
          </p:nvPr>
        </p:nvSpPr>
        <p:spPr>
          <a:xfrm>
            <a:off x="3281363" y="6356351"/>
            <a:ext cx="3343275" cy="365125"/>
          </a:xfrm>
          <a:prstGeom prst="rect">
            <a:avLst/>
          </a:prstGeom>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a:xfrm>
            <a:off x="6996113" y="6356351"/>
            <a:ext cx="2228850" cy="365125"/>
          </a:xfrm>
          <a:prstGeom prst="rect">
            <a:avLst/>
          </a:prstGeom>
        </p:spPr>
        <p:txBody>
          <a:bodyPr/>
          <a:lstStyle/>
          <a:p>
            <a:fld id="{05054D5C-102D-48C6-8495-4AB9DED96B65}" type="slidenum">
              <a:rPr lang="fr-FR">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18927154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992560" y="286152"/>
            <a:ext cx="8543925" cy="566706"/>
          </a:xfrm>
          <a:prstGeom prst="rect">
            <a:avLst/>
          </a:prstGeom>
        </p:spPr>
        <p:txBody>
          <a:bodyPr wrap="square" anchor="ctr"/>
          <a:lstStyle>
            <a:lvl1pPr>
              <a:defRPr sz="2800" b="1" baseline="0">
                <a:latin typeface="+mn-lt"/>
              </a:defRPr>
            </a:lvl1pPr>
          </a:lstStyle>
          <a:p>
            <a:r>
              <a:rPr lang="fr-FR" dirty="0"/>
              <a:t>Titre </a:t>
            </a:r>
            <a:r>
              <a:rPr lang="fr-FR" dirty="0" err="1"/>
              <a:t>storytelling</a:t>
            </a:r>
            <a:r>
              <a:rPr lang="fr-FR" dirty="0"/>
              <a:t> du slide</a:t>
            </a:r>
          </a:p>
        </p:txBody>
      </p:sp>
    </p:spTree>
    <p:extLst>
      <p:ext uri="{BB962C8B-B14F-4D97-AF65-F5344CB8AC3E}">
        <p14:creationId xmlns:p14="http://schemas.microsoft.com/office/powerpoint/2010/main" val="3417779109"/>
      </p:ext>
    </p:extLst>
  </p:cSld>
  <p:clrMapOvr>
    <a:masterClrMapping/>
  </p:clrMapOvr>
  <p:extLst mod="1">
    <p:ext uri="{DCECCB84-F9BA-43D5-87BE-67443E8EF086}">
      <p15:sldGuideLst xmlns:p15="http://schemas.microsoft.com/office/powerpoint/2012/main">
        <p15:guide id="1" orient="horz" pos="4247">
          <p15:clr>
            <a:srgbClr val="FBAE40"/>
          </p15:clr>
        </p15:guide>
        <p15:guide id="2" pos="398">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hapitre storytelling 01">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3656741" y="4293518"/>
            <a:ext cx="5943600" cy="1655762"/>
          </a:xfrm>
          <a:prstGeom prst="rect">
            <a:avLst/>
          </a:prstGeom>
        </p:spPr>
        <p:txBody>
          <a:bodyPr>
            <a:normAutofit/>
          </a:bodyPr>
          <a:lstStyle>
            <a:lvl1pPr marL="0" indent="0" algn="l">
              <a:buNone/>
              <a:defRPr sz="3600" b="1"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STORYTELLING DU CHAPITRE</a:t>
            </a:r>
          </a:p>
        </p:txBody>
      </p:sp>
      <p:sp>
        <p:nvSpPr>
          <p:cNvPr id="13" name="ZoneTexte 12"/>
          <p:cNvSpPr txBox="1"/>
          <p:nvPr userDrawn="1"/>
        </p:nvSpPr>
        <p:spPr>
          <a:xfrm>
            <a:off x="696875" y="3429000"/>
            <a:ext cx="1535998" cy="1862048"/>
          </a:xfrm>
          <a:prstGeom prst="rect">
            <a:avLst/>
          </a:prstGeom>
          <a:noFill/>
        </p:spPr>
        <p:txBody>
          <a:bodyPr wrap="none" rtlCol="0">
            <a:spAutoFit/>
          </a:bodyPr>
          <a:lstStyle/>
          <a:p>
            <a:r>
              <a:rPr lang="fr-FR" sz="11500" dirty="0">
                <a:solidFill>
                  <a:prstClr val="black"/>
                </a:solidFill>
                <a:latin typeface="Impact" panose="020B0806030902050204" pitchFamily="34" charset="0"/>
                <a:cs typeface="Arial" panose="020B0604020202020204" pitchFamily="34" charset="0"/>
              </a:rPr>
              <a:t>01</a:t>
            </a:r>
          </a:p>
        </p:txBody>
      </p:sp>
      <p:sp>
        <p:nvSpPr>
          <p:cNvPr id="14" name="Titre 1"/>
          <p:cNvSpPr>
            <a:spLocks noGrp="1"/>
          </p:cNvSpPr>
          <p:nvPr>
            <p:ph type="ctrTitle" hasCustomPrompt="1"/>
          </p:nvPr>
        </p:nvSpPr>
        <p:spPr>
          <a:xfrm>
            <a:off x="4953000" y="837059"/>
            <a:ext cx="4617516" cy="575717"/>
          </a:xfrm>
          <a:prstGeom prst="rect">
            <a:avLst/>
          </a:prstGeom>
        </p:spPr>
        <p:txBody>
          <a:bodyPr anchor="b">
            <a:noAutofit/>
          </a:bodyPr>
          <a:lstStyle>
            <a:lvl1pPr algn="r">
              <a:defRPr sz="2400" b="1">
                <a:solidFill>
                  <a:schemeClr val="bg1"/>
                </a:solidFill>
                <a:latin typeface="+mn-lt"/>
              </a:defRPr>
            </a:lvl1pPr>
          </a:lstStyle>
          <a:p>
            <a:r>
              <a:rPr lang="fr-FR" dirty="0"/>
              <a:t>LE TITRE DE L’ÉTUDE</a:t>
            </a:r>
          </a:p>
        </p:txBody>
      </p:sp>
    </p:spTree>
    <p:extLst>
      <p:ext uri="{BB962C8B-B14F-4D97-AF65-F5344CB8AC3E}">
        <p14:creationId xmlns:p14="http://schemas.microsoft.com/office/powerpoint/2010/main" val="10764127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hapitre storytelling 02">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3656741" y="4293518"/>
            <a:ext cx="5943600" cy="1655762"/>
          </a:xfrm>
          <a:prstGeom prst="rect">
            <a:avLst/>
          </a:prstGeom>
        </p:spPr>
        <p:txBody>
          <a:bodyPr>
            <a:normAutofit/>
          </a:bodyPr>
          <a:lstStyle>
            <a:lvl1pPr marL="0" indent="0" algn="l">
              <a:buNone/>
              <a:defRPr sz="3600" b="1"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STORYTELLING DU CHAPITRE</a:t>
            </a:r>
          </a:p>
        </p:txBody>
      </p:sp>
      <p:sp>
        <p:nvSpPr>
          <p:cNvPr id="13" name="ZoneTexte 12"/>
          <p:cNvSpPr txBox="1"/>
          <p:nvPr userDrawn="1"/>
        </p:nvSpPr>
        <p:spPr>
          <a:xfrm>
            <a:off x="696875" y="3429000"/>
            <a:ext cx="1715534" cy="1862048"/>
          </a:xfrm>
          <a:prstGeom prst="rect">
            <a:avLst/>
          </a:prstGeom>
          <a:noFill/>
        </p:spPr>
        <p:txBody>
          <a:bodyPr wrap="none" rtlCol="0">
            <a:spAutoFit/>
          </a:bodyPr>
          <a:lstStyle/>
          <a:p>
            <a:r>
              <a:rPr lang="fr-FR" sz="11500" dirty="0">
                <a:solidFill>
                  <a:prstClr val="black"/>
                </a:solidFill>
                <a:latin typeface="Impact" panose="020B0806030902050204" pitchFamily="34" charset="0"/>
                <a:cs typeface="Arial" panose="020B0604020202020204" pitchFamily="34" charset="0"/>
              </a:rPr>
              <a:t>02</a:t>
            </a:r>
          </a:p>
        </p:txBody>
      </p:sp>
      <p:sp>
        <p:nvSpPr>
          <p:cNvPr id="14" name="Titre 1"/>
          <p:cNvSpPr>
            <a:spLocks noGrp="1"/>
          </p:cNvSpPr>
          <p:nvPr>
            <p:ph type="ctrTitle" hasCustomPrompt="1"/>
          </p:nvPr>
        </p:nvSpPr>
        <p:spPr>
          <a:xfrm>
            <a:off x="4953000" y="837059"/>
            <a:ext cx="4617516" cy="575717"/>
          </a:xfrm>
          <a:prstGeom prst="rect">
            <a:avLst/>
          </a:prstGeom>
        </p:spPr>
        <p:txBody>
          <a:bodyPr anchor="b">
            <a:noAutofit/>
          </a:bodyPr>
          <a:lstStyle>
            <a:lvl1pPr algn="r">
              <a:defRPr sz="2400" b="1">
                <a:solidFill>
                  <a:schemeClr val="bg1"/>
                </a:solidFill>
                <a:latin typeface="+mn-lt"/>
              </a:defRPr>
            </a:lvl1pPr>
          </a:lstStyle>
          <a:p>
            <a:r>
              <a:rPr lang="fr-FR" dirty="0"/>
              <a:t>LE TITRE DE L’ÉTUDE</a:t>
            </a:r>
          </a:p>
        </p:txBody>
      </p:sp>
    </p:spTree>
    <p:extLst>
      <p:ext uri="{BB962C8B-B14F-4D97-AF65-F5344CB8AC3E}">
        <p14:creationId xmlns:p14="http://schemas.microsoft.com/office/powerpoint/2010/main" val="6181438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hapitre storytelling 03">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3656741" y="4293518"/>
            <a:ext cx="5943600" cy="1655762"/>
          </a:xfrm>
          <a:prstGeom prst="rect">
            <a:avLst/>
          </a:prstGeom>
        </p:spPr>
        <p:txBody>
          <a:bodyPr>
            <a:normAutofit/>
          </a:bodyPr>
          <a:lstStyle>
            <a:lvl1pPr marL="0" indent="0" algn="l">
              <a:buNone/>
              <a:defRPr sz="3600" b="1"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STORYTELLING DU CHAPITRE</a:t>
            </a:r>
          </a:p>
        </p:txBody>
      </p:sp>
      <p:sp>
        <p:nvSpPr>
          <p:cNvPr id="13" name="ZoneTexte 12"/>
          <p:cNvSpPr txBox="1"/>
          <p:nvPr userDrawn="1"/>
        </p:nvSpPr>
        <p:spPr>
          <a:xfrm>
            <a:off x="696875" y="3429000"/>
            <a:ext cx="1757212" cy="1862048"/>
          </a:xfrm>
          <a:prstGeom prst="rect">
            <a:avLst/>
          </a:prstGeom>
          <a:noFill/>
        </p:spPr>
        <p:txBody>
          <a:bodyPr wrap="none" rtlCol="0">
            <a:spAutoFit/>
          </a:bodyPr>
          <a:lstStyle/>
          <a:p>
            <a:r>
              <a:rPr lang="fr-FR" sz="11500" dirty="0">
                <a:solidFill>
                  <a:prstClr val="black"/>
                </a:solidFill>
                <a:latin typeface="Impact" panose="020B0806030902050204" pitchFamily="34" charset="0"/>
                <a:cs typeface="Arial" panose="020B0604020202020204" pitchFamily="34" charset="0"/>
              </a:rPr>
              <a:t>03</a:t>
            </a:r>
          </a:p>
        </p:txBody>
      </p:sp>
      <p:sp>
        <p:nvSpPr>
          <p:cNvPr id="14" name="Titre 1"/>
          <p:cNvSpPr>
            <a:spLocks noGrp="1"/>
          </p:cNvSpPr>
          <p:nvPr>
            <p:ph type="ctrTitle" hasCustomPrompt="1"/>
          </p:nvPr>
        </p:nvSpPr>
        <p:spPr>
          <a:xfrm>
            <a:off x="4953000" y="837059"/>
            <a:ext cx="4617516" cy="575717"/>
          </a:xfrm>
          <a:prstGeom prst="rect">
            <a:avLst/>
          </a:prstGeom>
        </p:spPr>
        <p:txBody>
          <a:bodyPr anchor="b">
            <a:noAutofit/>
          </a:bodyPr>
          <a:lstStyle>
            <a:lvl1pPr algn="r">
              <a:defRPr sz="2400" b="1">
                <a:solidFill>
                  <a:schemeClr val="bg1"/>
                </a:solidFill>
                <a:latin typeface="+mn-lt"/>
              </a:defRPr>
            </a:lvl1pPr>
          </a:lstStyle>
          <a:p>
            <a:r>
              <a:rPr lang="fr-FR" dirty="0"/>
              <a:t>LE TITRE DE L’ÉTUDE</a:t>
            </a:r>
          </a:p>
        </p:txBody>
      </p:sp>
    </p:spTree>
    <p:extLst>
      <p:ext uri="{BB962C8B-B14F-4D97-AF65-F5344CB8AC3E}">
        <p14:creationId xmlns:p14="http://schemas.microsoft.com/office/powerpoint/2010/main" val="41547313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hapitre storytelling 04">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3656741" y="4293518"/>
            <a:ext cx="5943600" cy="1655762"/>
          </a:xfrm>
          <a:prstGeom prst="rect">
            <a:avLst/>
          </a:prstGeom>
        </p:spPr>
        <p:txBody>
          <a:bodyPr>
            <a:normAutofit/>
          </a:bodyPr>
          <a:lstStyle>
            <a:lvl1pPr marL="0" indent="0" algn="l">
              <a:buNone/>
              <a:defRPr sz="3600" b="1"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STORYTELLING DU CHAPITRE</a:t>
            </a:r>
          </a:p>
        </p:txBody>
      </p:sp>
      <p:sp>
        <p:nvSpPr>
          <p:cNvPr id="13" name="ZoneTexte 12"/>
          <p:cNvSpPr txBox="1"/>
          <p:nvPr userDrawn="1"/>
        </p:nvSpPr>
        <p:spPr>
          <a:xfrm>
            <a:off x="696875" y="3429000"/>
            <a:ext cx="1712328" cy="1862048"/>
          </a:xfrm>
          <a:prstGeom prst="rect">
            <a:avLst/>
          </a:prstGeom>
          <a:noFill/>
        </p:spPr>
        <p:txBody>
          <a:bodyPr wrap="none" rtlCol="0">
            <a:spAutoFit/>
          </a:bodyPr>
          <a:lstStyle/>
          <a:p>
            <a:r>
              <a:rPr lang="fr-FR" sz="11500" dirty="0">
                <a:solidFill>
                  <a:prstClr val="black"/>
                </a:solidFill>
                <a:latin typeface="Impact" panose="020B0806030902050204" pitchFamily="34" charset="0"/>
                <a:cs typeface="Arial" panose="020B0604020202020204" pitchFamily="34" charset="0"/>
              </a:rPr>
              <a:t>04</a:t>
            </a:r>
          </a:p>
        </p:txBody>
      </p:sp>
      <p:sp>
        <p:nvSpPr>
          <p:cNvPr id="14" name="Titre 1"/>
          <p:cNvSpPr>
            <a:spLocks noGrp="1"/>
          </p:cNvSpPr>
          <p:nvPr>
            <p:ph type="ctrTitle" hasCustomPrompt="1"/>
          </p:nvPr>
        </p:nvSpPr>
        <p:spPr>
          <a:xfrm>
            <a:off x="4953000" y="837059"/>
            <a:ext cx="4617516" cy="575717"/>
          </a:xfrm>
          <a:prstGeom prst="rect">
            <a:avLst/>
          </a:prstGeom>
        </p:spPr>
        <p:txBody>
          <a:bodyPr anchor="b">
            <a:noAutofit/>
          </a:bodyPr>
          <a:lstStyle>
            <a:lvl1pPr algn="r">
              <a:defRPr sz="2400" b="1">
                <a:solidFill>
                  <a:schemeClr val="bg1"/>
                </a:solidFill>
                <a:latin typeface="+mn-lt"/>
              </a:defRPr>
            </a:lvl1pPr>
          </a:lstStyle>
          <a:p>
            <a:r>
              <a:rPr lang="fr-FR" dirty="0"/>
              <a:t>LE TITRE DE L’ÉTUDE</a:t>
            </a:r>
          </a:p>
        </p:txBody>
      </p:sp>
    </p:spTree>
    <p:extLst>
      <p:ext uri="{BB962C8B-B14F-4D97-AF65-F5344CB8AC3E}">
        <p14:creationId xmlns:p14="http://schemas.microsoft.com/office/powerpoint/2010/main" val="21116724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hapitre storytelling 05">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3656741" y="4293518"/>
            <a:ext cx="5943600" cy="1655762"/>
          </a:xfrm>
          <a:prstGeom prst="rect">
            <a:avLst/>
          </a:prstGeom>
        </p:spPr>
        <p:txBody>
          <a:bodyPr>
            <a:normAutofit/>
          </a:bodyPr>
          <a:lstStyle>
            <a:lvl1pPr marL="0" indent="0" algn="l">
              <a:buNone/>
              <a:defRPr sz="3600" b="1"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STORYTELLING DU CHAPITRE</a:t>
            </a:r>
          </a:p>
        </p:txBody>
      </p:sp>
      <p:sp>
        <p:nvSpPr>
          <p:cNvPr id="13" name="ZoneTexte 12"/>
          <p:cNvSpPr txBox="1"/>
          <p:nvPr userDrawn="1"/>
        </p:nvSpPr>
        <p:spPr>
          <a:xfrm>
            <a:off x="696875" y="3429000"/>
            <a:ext cx="1766830" cy="1862048"/>
          </a:xfrm>
          <a:prstGeom prst="rect">
            <a:avLst/>
          </a:prstGeom>
          <a:noFill/>
        </p:spPr>
        <p:txBody>
          <a:bodyPr wrap="none" rtlCol="0">
            <a:spAutoFit/>
          </a:bodyPr>
          <a:lstStyle/>
          <a:p>
            <a:r>
              <a:rPr lang="fr-FR" sz="11500" dirty="0">
                <a:solidFill>
                  <a:prstClr val="black"/>
                </a:solidFill>
                <a:latin typeface="Impact" panose="020B0806030902050204" pitchFamily="34" charset="0"/>
                <a:cs typeface="Arial" panose="020B0604020202020204" pitchFamily="34" charset="0"/>
              </a:rPr>
              <a:t>05</a:t>
            </a:r>
          </a:p>
        </p:txBody>
      </p:sp>
      <p:sp>
        <p:nvSpPr>
          <p:cNvPr id="14" name="Titre 1"/>
          <p:cNvSpPr>
            <a:spLocks noGrp="1"/>
          </p:cNvSpPr>
          <p:nvPr>
            <p:ph type="ctrTitle" hasCustomPrompt="1"/>
          </p:nvPr>
        </p:nvSpPr>
        <p:spPr>
          <a:xfrm>
            <a:off x="4953000" y="837059"/>
            <a:ext cx="4617516" cy="575717"/>
          </a:xfrm>
          <a:prstGeom prst="rect">
            <a:avLst/>
          </a:prstGeom>
        </p:spPr>
        <p:txBody>
          <a:bodyPr anchor="b">
            <a:noAutofit/>
          </a:bodyPr>
          <a:lstStyle>
            <a:lvl1pPr algn="r">
              <a:defRPr sz="2400" b="1">
                <a:solidFill>
                  <a:schemeClr val="bg1"/>
                </a:solidFill>
                <a:latin typeface="+mn-lt"/>
              </a:defRPr>
            </a:lvl1pPr>
          </a:lstStyle>
          <a:p>
            <a:r>
              <a:rPr lang="fr-FR" dirty="0"/>
              <a:t>LE TITRE DE L’ÉTUDE</a:t>
            </a:r>
          </a:p>
        </p:txBody>
      </p:sp>
    </p:spTree>
    <p:extLst>
      <p:ext uri="{BB962C8B-B14F-4D97-AF65-F5344CB8AC3E}">
        <p14:creationId xmlns:p14="http://schemas.microsoft.com/office/powerpoint/2010/main" val="6093768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hapitre storytelling 06">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3656741" y="4293518"/>
            <a:ext cx="5943600" cy="1655762"/>
          </a:xfrm>
          <a:prstGeom prst="rect">
            <a:avLst/>
          </a:prstGeom>
        </p:spPr>
        <p:txBody>
          <a:bodyPr>
            <a:normAutofit/>
          </a:bodyPr>
          <a:lstStyle>
            <a:lvl1pPr marL="0" indent="0" algn="l">
              <a:buNone/>
              <a:defRPr sz="3600" b="1"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STORYTELLING DU CHAPITRE</a:t>
            </a:r>
          </a:p>
        </p:txBody>
      </p:sp>
      <p:sp>
        <p:nvSpPr>
          <p:cNvPr id="13" name="ZoneTexte 12"/>
          <p:cNvSpPr txBox="1"/>
          <p:nvPr userDrawn="1"/>
        </p:nvSpPr>
        <p:spPr>
          <a:xfrm>
            <a:off x="696875" y="3429000"/>
            <a:ext cx="1773242" cy="1862048"/>
          </a:xfrm>
          <a:prstGeom prst="rect">
            <a:avLst/>
          </a:prstGeom>
          <a:noFill/>
        </p:spPr>
        <p:txBody>
          <a:bodyPr wrap="none" rtlCol="0">
            <a:spAutoFit/>
          </a:bodyPr>
          <a:lstStyle/>
          <a:p>
            <a:r>
              <a:rPr lang="fr-FR" sz="11500" dirty="0">
                <a:solidFill>
                  <a:prstClr val="black"/>
                </a:solidFill>
                <a:latin typeface="Impact" panose="020B0806030902050204" pitchFamily="34" charset="0"/>
                <a:cs typeface="Arial" panose="020B0604020202020204" pitchFamily="34" charset="0"/>
              </a:rPr>
              <a:t>06</a:t>
            </a:r>
          </a:p>
        </p:txBody>
      </p:sp>
      <p:sp>
        <p:nvSpPr>
          <p:cNvPr id="14" name="Titre 1"/>
          <p:cNvSpPr>
            <a:spLocks noGrp="1"/>
          </p:cNvSpPr>
          <p:nvPr>
            <p:ph type="ctrTitle" hasCustomPrompt="1"/>
          </p:nvPr>
        </p:nvSpPr>
        <p:spPr>
          <a:xfrm>
            <a:off x="4953000" y="837059"/>
            <a:ext cx="4617516" cy="575717"/>
          </a:xfrm>
          <a:prstGeom prst="rect">
            <a:avLst/>
          </a:prstGeom>
        </p:spPr>
        <p:txBody>
          <a:bodyPr anchor="b">
            <a:noAutofit/>
          </a:bodyPr>
          <a:lstStyle>
            <a:lvl1pPr algn="r">
              <a:defRPr sz="2400" b="1">
                <a:solidFill>
                  <a:schemeClr val="bg1"/>
                </a:solidFill>
                <a:latin typeface="+mn-lt"/>
              </a:defRPr>
            </a:lvl1pPr>
          </a:lstStyle>
          <a:p>
            <a:r>
              <a:rPr lang="fr-FR" dirty="0"/>
              <a:t>LE TITRE DE L’ÉTUDE</a:t>
            </a:r>
          </a:p>
        </p:txBody>
      </p:sp>
    </p:spTree>
    <p:extLst>
      <p:ext uri="{BB962C8B-B14F-4D97-AF65-F5344CB8AC3E}">
        <p14:creationId xmlns:p14="http://schemas.microsoft.com/office/powerpoint/2010/main" val="36039128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hapitre storytelling 07">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3656741" y="4293518"/>
            <a:ext cx="5943600" cy="1655762"/>
          </a:xfrm>
          <a:prstGeom prst="rect">
            <a:avLst/>
          </a:prstGeom>
        </p:spPr>
        <p:txBody>
          <a:bodyPr>
            <a:normAutofit/>
          </a:bodyPr>
          <a:lstStyle>
            <a:lvl1pPr marL="0" indent="0" algn="l">
              <a:buNone/>
              <a:defRPr sz="3600" b="1"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STORYTELLING DU CHAPITRE</a:t>
            </a:r>
          </a:p>
        </p:txBody>
      </p:sp>
      <p:sp>
        <p:nvSpPr>
          <p:cNvPr id="13" name="ZoneTexte 12"/>
          <p:cNvSpPr txBox="1"/>
          <p:nvPr userDrawn="1"/>
        </p:nvSpPr>
        <p:spPr>
          <a:xfrm>
            <a:off x="696875" y="3429000"/>
            <a:ext cx="1552028" cy="1862048"/>
          </a:xfrm>
          <a:prstGeom prst="rect">
            <a:avLst/>
          </a:prstGeom>
          <a:noFill/>
        </p:spPr>
        <p:txBody>
          <a:bodyPr wrap="none" rtlCol="0">
            <a:spAutoFit/>
          </a:bodyPr>
          <a:lstStyle/>
          <a:p>
            <a:r>
              <a:rPr lang="fr-FR" sz="11500" dirty="0">
                <a:solidFill>
                  <a:prstClr val="black"/>
                </a:solidFill>
                <a:latin typeface="Impact" panose="020B0806030902050204" pitchFamily="34" charset="0"/>
                <a:cs typeface="Arial" panose="020B0604020202020204" pitchFamily="34" charset="0"/>
              </a:rPr>
              <a:t>07</a:t>
            </a:r>
          </a:p>
        </p:txBody>
      </p:sp>
      <p:sp>
        <p:nvSpPr>
          <p:cNvPr id="14" name="Titre 1"/>
          <p:cNvSpPr>
            <a:spLocks noGrp="1"/>
          </p:cNvSpPr>
          <p:nvPr>
            <p:ph type="ctrTitle" hasCustomPrompt="1"/>
          </p:nvPr>
        </p:nvSpPr>
        <p:spPr>
          <a:xfrm>
            <a:off x="4953000" y="837059"/>
            <a:ext cx="4617516" cy="575717"/>
          </a:xfrm>
          <a:prstGeom prst="rect">
            <a:avLst/>
          </a:prstGeom>
        </p:spPr>
        <p:txBody>
          <a:bodyPr anchor="b">
            <a:noAutofit/>
          </a:bodyPr>
          <a:lstStyle>
            <a:lvl1pPr algn="r">
              <a:defRPr sz="2400" b="1">
                <a:solidFill>
                  <a:schemeClr val="bg1"/>
                </a:solidFill>
                <a:latin typeface="+mn-lt"/>
              </a:defRPr>
            </a:lvl1pPr>
          </a:lstStyle>
          <a:p>
            <a:r>
              <a:rPr lang="fr-FR" dirty="0"/>
              <a:t>LE TITRE DE L’ÉTUDE</a:t>
            </a:r>
          </a:p>
        </p:txBody>
      </p:sp>
    </p:spTree>
    <p:extLst>
      <p:ext uri="{BB962C8B-B14F-4D97-AF65-F5344CB8AC3E}">
        <p14:creationId xmlns:p14="http://schemas.microsoft.com/office/powerpoint/2010/main" val="15169475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hapitre storytelling 08">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3656741" y="4293518"/>
            <a:ext cx="5943600" cy="1655762"/>
          </a:xfrm>
          <a:prstGeom prst="rect">
            <a:avLst/>
          </a:prstGeom>
        </p:spPr>
        <p:txBody>
          <a:bodyPr>
            <a:normAutofit/>
          </a:bodyPr>
          <a:lstStyle>
            <a:lvl1pPr marL="0" indent="0" algn="l">
              <a:buNone/>
              <a:defRPr sz="3600" b="1"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STORYTELLING DU CHAPITRE</a:t>
            </a:r>
          </a:p>
        </p:txBody>
      </p:sp>
      <p:sp>
        <p:nvSpPr>
          <p:cNvPr id="13" name="ZoneTexte 12"/>
          <p:cNvSpPr txBox="1"/>
          <p:nvPr userDrawn="1"/>
        </p:nvSpPr>
        <p:spPr>
          <a:xfrm>
            <a:off x="696875" y="3429000"/>
            <a:ext cx="1763624" cy="1862048"/>
          </a:xfrm>
          <a:prstGeom prst="rect">
            <a:avLst/>
          </a:prstGeom>
          <a:noFill/>
        </p:spPr>
        <p:txBody>
          <a:bodyPr wrap="none" rtlCol="0">
            <a:spAutoFit/>
          </a:bodyPr>
          <a:lstStyle/>
          <a:p>
            <a:r>
              <a:rPr lang="fr-FR" sz="11500" dirty="0">
                <a:solidFill>
                  <a:prstClr val="black"/>
                </a:solidFill>
                <a:latin typeface="Impact" panose="020B0806030902050204" pitchFamily="34" charset="0"/>
                <a:cs typeface="Arial" panose="020B0604020202020204" pitchFamily="34" charset="0"/>
              </a:rPr>
              <a:t>08</a:t>
            </a:r>
          </a:p>
        </p:txBody>
      </p:sp>
      <p:sp>
        <p:nvSpPr>
          <p:cNvPr id="14" name="Titre 1"/>
          <p:cNvSpPr>
            <a:spLocks noGrp="1"/>
          </p:cNvSpPr>
          <p:nvPr>
            <p:ph type="ctrTitle" hasCustomPrompt="1"/>
          </p:nvPr>
        </p:nvSpPr>
        <p:spPr>
          <a:xfrm>
            <a:off x="4953000" y="837059"/>
            <a:ext cx="4617516" cy="575717"/>
          </a:xfrm>
          <a:prstGeom prst="rect">
            <a:avLst/>
          </a:prstGeom>
        </p:spPr>
        <p:txBody>
          <a:bodyPr anchor="b">
            <a:noAutofit/>
          </a:bodyPr>
          <a:lstStyle>
            <a:lvl1pPr algn="r">
              <a:defRPr sz="2400" b="1">
                <a:solidFill>
                  <a:schemeClr val="bg1"/>
                </a:solidFill>
                <a:latin typeface="+mn-lt"/>
              </a:defRPr>
            </a:lvl1pPr>
          </a:lstStyle>
          <a:p>
            <a:r>
              <a:rPr lang="fr-FR" dirty="0"/>
              <a:t>LE TITRE DE L’ÉTUDE</a:t>
            </a:r>
          </a:p>
        </p:txBody>
      </p:sp>
    </p:spTree>
    <p:extLst>
      <p:ext uri="{BB962C8B-B14F-4D97-AF65-F5344CB8AC3E}">
        <p14:creationId xmlns:p14="http://schemas.microsoft.com/office/powerpoint/2010/main" val="907527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ercallaire ANALYSE">
    <p:spTree>
      <p:nvGrpSpPr>
        <p:cNvPr id="1" name=""/>
        <p:cNvGrpSpPr/>
        <p:nvPr/>
      </p:nvGrpSpPr>
      <p:grpSpPr>
        <a:xfrm>
          <a:off x="0" y="0"/>
          <a:ext cx="0" cy="0"/>
          <a:chOff x="0" y="0"/>
          <a:chExt cx="0" cy="0"/>
        </a:xfrm>
      </p:grpSpPr>
      <p:sp>
        <p:nvSpPr>
          <p:cNvPr id="10" name="ZoneTexte 9"/>
          <p:cNvSpPr txBox="1"/>
          <p:nvPr userDrawn="1"/>
        </p:nvSpPr>
        <p:spPr>
          <a:xfrm>
            <a:off x="3512840" y="3997513"/>
            <a:ext cx="3008772" cy="1015663"/>
          </a:xfrm>
          <a:prstGeom prst="rect">
            <a:avLst/>
          </a:prstGeom>
          <a:noFill/>
        </p:spPr>
        <p:txBody>
          <a:bodyPr wrap="none" rtlCol="0">
            <a:spAutoFit/>
          </a:bodyPr>
          <a:lstStyle/>
          <a:p>
            <a:r>
              <a:rPr lang="fr-FR" sz="6000" b="1" dirty="0">
                <a:solidFill>
                  <a:schemeClr val="tx1">
                    <a:lumMod val="75000"/>
                    <a:lumOff val="25000"/>
                  </a:schemeClr>
                </a:solidFill>
              </a:rPr>
              <a:t>ANALYSE</a:t>
            </a:r>
          </a:p>
        </p:txBody>
      </p:sp>
    </p:spTree>
    <p:extLst>
      <p:ext uri="{BB962C8B-B14F-4D97-AF65-F5344CB8AC3E}">
        <p14:creationId xmlns:p14="http://schemas.microsoft.com/office/powerpoint/2010/main" val="2267257145"/>
      </p:ext>
    </p:extLst>
  </p:cSld>
  <p:clrMapOvr>
    <a:masterClrMapping/>
  </p:clrMapOvr>
  <p:extLst mod="1">
    <p:ext uri="{DCECCB84-F9BA-43D5-87BE-67443E8EF086}">
      <p15:sldGuideLst xmlns:p15="http://schemas.microsoft.com/office/powerpoint/2012/main">
        <p15:guide id="1" orient="horz" pos="799" userDrawn="1">
          <p15:clr>
            <a:srgbClr val="FBAE40"/>
          </p15:clr>
        </p15:guide>
        <p15:guide id="2" pos="2258"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hapitre storytelling 09">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3656741" y="4293518"/>
            <a:ext cx="5943600" cy="1655762"/>
          </a:xfrm>
          <a:prstGeom prst="rect">
            <a:avLst/>
          </a:prstGeom>
        </p:spPr>
        <p:txBody>
          <a:bodyPr>
            <a:normAutofit/>
          </a:bodyPr>
          <a:lstStyle>
            <a:lvl1pPr marL="0" indent="0" algn="l">
              <a:buNone/>
              <a:defRPr sz="3600" b="1"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STORYTELLING DU CHAPITRE</a:t>
            </a:r>
          </a:p>
        </p:txBody>
      </p:sp>
      <p:sp>
        <p:nvSpPr>
          <p:cNvPr id="13" name="ZoneTexte 12"/>
          <p:cNvSpPr txBox="1"/>
          <p:nvPr userDrawn="1"/>
        </p:nvSpPr>
        <p:spPr>
          <a:xfrm>
            <a:off x="696875" y="3429000"/>
            <a:ext cx="1773242" cy="1862048"/>
          </a:xfrm>
          <a:prstGeom prst="rect">
            <a:avLst/>
          </a:prstGeom>
          <a:noFill/>
        </p:spPr>
        <p:txBody>
          <a:bodyPr wrap="none" rtlCol="0">
            <a:spAutoFit/>
          </a:bodyPr>
          <a:lstStyle/>
          <a:p>
            <a:r>
              <a:rPr lang="fr-FR" sz="11500" dirty="0">
                <a:solidFill>
                  <a:prstClr val="black"/>
                </a:solidFill>
                <a:latin typeface="Impact" panose="020B0806030902050204" pitchFamily="34" charset="0"/>
                <a:cs typeface="Arial" panose="020B0604020202020204" pitchFamily="34" charset="0"/>
              </a:rPr>
              <a:t>09</a:t>
            </a:r>
          </a:p>
        </p:txBody>
      </p:sp>
      <p:sp>
        <p:nvSpPr>
          <p:cNvPr id="14" name="Titre 1"/>
          <p:cNvSpPr>
            <a:spLocks noGrp="1"/>
          </p:cNvSpPr>
          <p:nvPr>
            <p:ph type="ctrTitle" hasCustomPrompt="1"/>
          </p:nvPr>
        </p:nvSpPr>
        <p:spPr>
          <a:xfrm>
            <a:off x="4953000" y="837059"/>
            <a:ext cx="4617516" cy="575717"/>
          </a:xfrm>
          <a:prstGeom prst="rect">
            <a:avLst/>
          </a:prstGeom>
        </p:spPr>
        <p:txBody>
          <a:bodyPr anchor="b">
            <a:noAutofit/>
          </a:bodyPr>
          <a:lstStyle>
            <a:lvl1pPr algn="r">
              <a:defRPr sz="2400" b="1">
                <a:solidFill>
                  <a:schemeClr val="bg1"/>
                </a:solidFill>
                <a:latin typeface="+mn-lt"/>
              </a:defRPr>
            </a:lvl1pPr>
          </a:lstStyle>
          <a:p>
            <a:r>
              <a:rPr lang="fr-FR" dirty="0"/>
              <a:t>LE TITRE DE L’ÉTUDE</a:t>
            </a:r>
          </a:p>
        </p:txBody>
      </p:sp>
    </p:spTree>
    <p:extLst>
      <p:ext uri="{BB962C8B-B14F-4D97-AF65-F5344CB8AC3E}">
        <p14:creationId xmlns:p14="http://schemas.microsoft.com/office/powerpoint/2010/main" val="837679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hapitre storytelling 10">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3656741" y="4293518"/>
            <a:ext cx="5943600" cy="1655762"/>
          </a:xfrm>
          <a:prstGeom prst="rect">
            <a:avLst/>
          </a:prstGeom>
        </p:spPr>
        <p:txBody>
          <a:bodyPr>
            <a:normAutofit/>
          </a:bodyPr>
          <a:lstStyle>
            <a:lvl1pPr marL="0" indent="0" algn="l">
              <a:buNone/>
              <a:defRPr sz="3600" b="1"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STORYTELLING DU CHAPITRE</a:t>
            </a:r>
          </a:p>
        </p:txBody>
      </p:sp>
      <p:sp>
        <p:nvSpPr>
          <p:cNvPr id="13" name="ZoneTexte 12"/>
          <p:cNvSpPr txBox="1"/>
          <p:nvPr userDrawn="1"/>
        </p:nvSpPr>
        <p:spPr>
          <a:xfrm>
            <a:off x="696875" y="3429000"/>
            <a:ext cx="1535998" cy="1862048"/>
          </a:xfrm>
          <a:prstGeom prst="rect">
            <a:avLst/>
          </a:prstGeom>
          <a:noFill/>
        </p:spPr>
        <p:txBody>
          <a:bodyPr wrap="none" rtlCol="0">
            <a:spAutoFit/>
          </a:bodyPr>
          <a:lstStyle/>
          <a:p>
            <a:r>
              <a:rPr lang="fr-FR" sz="11500" dirty="0">
                <a:solidFill>
                  <a:prstClr val="black"/>
                </a:solidFill>
                <a:latin typeface="Impact" panose="020B0806030902050204" pitchFamily="34" charset="0"/>
                <a:cs typeface="Arial" panose="020B0604020202020204" pitchFamily="34" charset="0"/>
              </a:rPr>
              <a:t>10</a:t>
            </a:r>
          </a:p>
        </p:txBody>
      </p:sp>
      <p:sp>
        <p:nvSpPr>
          <p:cNvPr id="14" name="Titre 1"/>
          <p:cNvSpPr>
            <a:spLocks noGrp="1"/>
          </p:cNvSpPr>
          <p:nvPr>
            <p:ph type="ctrTitle" hasCustomPrompt="1"/>
          </p:nvPr>
        </p:nvSpPr>
        <p:spPr>
          <a:xfrm>
            <a:off x="4953000" y="837059"/>
            <a:ext cx="4617516" cy="575717"/>
          </a:xfrm>
          <a:prstGeom prst="rect">
            <a:avLst/>
          </a:prstGeom>
        </p:spPr>
        <p:txBody>
          <a:bodyPr anchor="b">
            <a:noAutofit/>
          </a:bodyPr>
          <a:lstStyle>
            <a:lvl1pPr algn="r">
              <a:defRPr sz="2400" b="1">
                <a:solidFill>
                  <a:schemeClr val="bg1"/>
                </a:solidFill>
                <a:latin typeface="+mn-lt"/>
              </a:defRPr>
            </a:lvl1pPr>
          </a:lstStyle>
          <a:p>
            <a:r>
              <a:rPr lang="fr-FR" dirty="0"/>
              <a:t>LE TITRE DE L’ÉTUDE</a:t>
            </a:r>
          </a:p>
        </p:txBody>
      </p:sp>
    </p:spTree>
    <p:extLst>
      <p:ext uri="{BB962C8B-B14F-4D97-AF65-F5344CB8AC3E}">
        <p14:creationId xmlns:p14="http://schemas.microsoft.com/office/powerpoint/2010/main" val="4689334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2977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hapitre storytelling 01">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3656741" y="4293518"/>
            <a:ext cx="5943600" cy="1655762"/>
          </a:xfrm>
          <a:prstGeom prst="rect">
            <a:avLst/>
          </a:prstGeom>
        </p:spPr>
        <p:txBody>
          <a:bodyPr>
            <a:normAutofit/>
          </a:bodyPr>
          <a:lstStyle>
            <a:lvl1pPr marL="0" indent="0" algn="l">
              <a:buNone/>
              <a:defRPr sz="3600" b="1"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STORYTELLING DU CHAPITRE</a:t>
            </a:r>
          </a:p>
        </p:txBody>
      </p:sp>
      <p:sp>
        <p:nvSpPr>
          <p:cNvPr id="13" name="ZoneTexte 12"/>
          <p:cNvSpPr txBox="1"/>
          <p:nvPr userDrawn="1"/>
        </p:nvSpPr>
        <p:spPr>
          <a:xfrm>
            <a:off x="696875" y="3429000"/>
            <a:ext cx="1535998" cy="1862048"/>
          </a:xfrm>
          <a:prstGeom prst="rect">
            <a:avLst/>
          </a:prstGeom>
          <a:noFill/>
        </p:spPr>
        <p:txBody>
          <a:bodyPr wrap="none" rtlCol="0">
            <a:spAutoFit/>
          </a:bodyPr>
          <a:lstStyle/>
          <a:p>
            <a:r>
              <a:rPr lang="fr-FR" sz="11500" dirty="0">
                <a:solidFill>
                  <a:prstClr val="black"/>
                </a:solidFill>
                <a:latin typeface="Impact" panose="020B0806030902050204" pitchFamily="34" charset="0"/>
                <a:cs typeface="Arial" panose="020B0604020202020204" pitchFamily="34" charset="0"/>
              </a:rPr>
              <a:t>01</a:t>
            </a:r>
          </a:p>
        </p:txBody>
      </p:sp>
      <p:sp>
        <p:nvSpPr>
          <p:cNvPr id="14" name="Titre 1"/>
          <p:cNvSpPr>
            <a:spLocks noGrp="1"/>
          </p:cNvSpPr>
          <p:nvPr>
            <p:ph type="ctrTitle" hasCustomPrompt="1"/>
          </p:nvPr>
        </p:nvSpPr>
        <p:spPr>
          <a:xfrm>
            <a:off x="4953000" y="837059"/>
            <a:ext cx="4617516" cy="575717"/>
          </a:xfrm>
          <a:prstGeom prst="rect">
            <a:avLst/>
          </a:prstGeom>
        </p:spPr>
        <p:txBody>
          <a:bodyPr anchor="b">
            <a:noAutofit/>
          </a:bodyPr>
          <a:lstStyle>
            <a:lvl1pPr algn="r">
              <a:defRPr sz="2400" b="1">
                <a:solidFill>
                  <a:schemeClr val="bg1"/>
                </a:solidFill>
                <a:latin typeface="+mn-lt"/>
              </a:defRPr>
            </a:lvl1pPr>
          </a:lstStyle>
          <a:p>
            <a:r>
              <a:rPr lang="fr-FR" dirty="0"/>
              <a:t>LE TITRE DE L’ÉTUDE</a:t>
            </a:r>
          </a:p>
        </p:txBody>
      </p:sp>
    </p:spTree>
    <p:extLst>
      <p:ext uri="{BB962C8B-B14F-4D97-AF65-F5344CB8AC3E}">
        <p14:creationId xmlns:p14="http://schemas.microsoft.com/office/powerpoint/2010/main" val="34785387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hapitre storytelling 02">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3656741" y="4293518"/>
            <a:ext cx="5943600" cy="1655762"/>
          </a:xfrm>
          <a:prstGeom prst="rect">
            <a:avLst/>
          </a:prstGeom>
        </p:spPr>
        <p:txBody>
          <a:bodyPr>
            <a:normAutofit/>
          </a:bodyPr>
          <a:lstStyle>
            <a:lvl1pPr marL="0" indent="0" algn="l">
              <a:buNone/>
              <a:defRPr sz="3600" b="1"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STORYTELLING DU CHAPITRE</a:t>
            </a:r>
          </a:p>
        </p:txBody>
      </p:sp>
      <p:sp>
        <p:nvSpPr>
          <p:cNvPr id="13" name="ZoneTexte 12"/>
          <p:cNvSpPr txBox="1"/>
          <p:nvPr userDrawn="1"/>
        </p:nvSpPr>
        <p:spPr>
          <a:xfrm>
            <a:off x="696875" y="3429000"/>
            <a:ext cx="1715534" cy="1862048"/>
          </a:xfrm>
          <a:prstGeom prst="rect">
            <a:avLst/>
          </a:prstGeom>
          <a:noFill/>
        </p:spPr>
        <p:txBody>
          <a:bodyPr wrap="none" rtlCol="0">
            <a:spAutoFit/>
          </a:bodyPr>
          <a:lstStyle/>
          <a:p>
            <a:r>
              <a:rPr lang="fr-FR" sz="11500" dirty="0">
                <a:solidFill>
                  <a:prstClr val="black"/>
                </a:solidFill>
                <a:latin typeface="Impact" panose="020B0806030902050204" pitchFamily="34" charset="0"/>
                <a:cs typeface="Arial" panose="020B0604020202020204" pitchFamily="34" charset="0"/>
              </a:rPr>
              <a:t>02</a:t>
            </a:r>
          </a:p>
        </p:txBody>
      </p:sp>
      <p:sp>
        <p:nvSpPr>
          <p:cNvPr id="14" name="Titre 1"/>
          <p:cNvSpPr>
            <a:spLocks noGrp="1"/>
          </p:cNvSpPr>
          <p:nvPr>
            <p:ph type="ctrTitle" hasCustomPrompt="1"/>
          </p:nvPr>
        </p:nvSpPr>
        <p:spPr>
          <a:xfrm>
            <a:off x="4953000" y="837059"/>
            <a:ext cx="4617516" cy="575717"/>
          </a:xfrm>
          <a:prstGeom prst="rect">
            <a:avLst/>
          </a:prstGeom>
        </p:spPr>
        <p:txBody>
          <a:bodyPr anchor="b">
            <a:noAutofit/>
          </a:bodyPr>
          <a:lstStyle>
            <a:lvl1pPr algn="r">
              <a:defRPr sz="2400" b="1">
                <a:solidFill>
                  <a:schemeClr val="bg1"/>
                </a:solidFill>
                <a:latin typeface="+mn-lt"/>
              </a:defRPr>
            </a:lvl1pPr>
          </a:lstStyle>
          <a:p>
            <a:r>
              <a:rPr lang="fr-FR" dirty="0"/>
              <a:t>LE TITRE DE L’ÉTUDE</a:t>
            </a:r>
          </a:p>
        </p:txBody>
      </p:sp>
    </p:spTree>
    <p:extLst>
      <p:ext uri="{BB962C8B-B14F-4D97-AF65-F5344CB8AC3E}">
        <p14:creationId xmlns:p14="http://schemas.microsoft.com/office/powerpoint/2010/main" val="26182779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hapitre storytelling 03">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3656741" y="4293518"/>
            <a:ext cx="5943600" cy="1655762"/>
          </a:xfrm>
          <a:prstGeom prst="rect">
            <a:avLst/>
          </a:prstGeom>
        </p:spPr>
        <p:txBody>
          <a:bodyPr>
            <a:normAutofit/>
          </a:bodyPr>
          <a:lstStyle>
            <a:lvl1pPr marL="0" indent="0" algn="l">
              <a:buNone/>
              <a:defRPr sz="3600" b="1"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STORYTELLING DU CHAPITRE</a:t>
            </a:r>
          </a:p>
        </p:txBody>
      </p:sp>
      <p:sp>
        <p:nvSpPr>
          <p:cNvPr id="13" name="ZoneTexte 12"/>
          <p:cNvSpPr txBox="1"/>
          <p:nvPr userDrawn="1"/>
        </p:nvSpPr>
        <p:spPr>
          <a:xfrm>
            <a:off x="696875" y="3429000"/>
            <a:ext cx="1757212" cy="1862048"/>
          </a:xfrm>
          <a:prstGeom prst="rect">
            <a:avLst/>
          </a:prstGeom>
          <a:noFill/>
        </p:spPr>
        <p:txBody>
          <a:bodyPr wrap="none" rtlCol="0">
            <a:spAutoFit/>
          </a:bodyPr>
          <a:lstStyle/>
          <a:p>
            <a:r>
              <a:rPr lang="fr-FR" sz="11500" dirty="0">
                <a:solidFill>
                  <a:prstClr val="black"/>
                </a:solidFill>
                <a:latin typeface="Impact" panose="020B0806030902050204" pitchFamily="34" charset="0"/>
                <a:cs typeface="Arial" panose="020B0604020202020204" pitchFamily="34" charset="0"/>
              </a:rPr>
              <a:t>03</a:t>
            </a:r>
          </a:p>
        </p:txBody>
      </p:sp>
      <p:sp>
        <p:nvSpPr>
          <p:cNvPr id="14" name="Titre 1"/>
          <p:cNvSpPr>
            <a:spLocks noGrp="1"/>
          </p:cNvSpPr>
          <p:nvPr>
            <p:ph type="ctrTitle" hasCustomPrompt="1"/>
          </p:nvPr>
        </p:nvSpPr>
        <p:spPr>
          <a:xfrm>
            <a:off x="4953000" y="837059"/>
            <a:ext cx="4617516" cy="575717"/>
          </a:xfrm>
          <a:prstGeom prst="rect">
            <a:avLst/>
          </a:prstGeom>
        </p:spPr>
        <p:txBody>
          <a:bodyPr anchor="b">
            <a:noAutofit/>
          </a:bodyPr>
          <a:lstStyle>
            <a:lvl1pPr algn="r">
              <a:defRPr sz="2400" b="1">
                <a:solidFill>
                  <a:schemeClr val="bg1"/>
                </a:solidFill>
                <a:latin typeface="+mn-lt"/>
              </a:defRPr>
            </a:lvl1pPr>
          </a:lstStyle>
          <a:p>
            <a:r>
              <a:rPr lang="fr-FR" dirty="0"/>
              <a:t>LE TITRE DE L’ÉTUDE</a:t>
            </a:r>
          </a:p>
        </p:txBody>
      </p:sp>
    </p:spTree>
    <p:extLst>
      <p:ext uri="{BB962C8B-B14F-4D97-AF65-F5344CB8AC3E}">
        <p14:creationId xmlns:p14="http://schemas.microsoft.com/office/powerpoint/2010/main" val="36200993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hapitre storytelling 04">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3656741" y="4293518"/>
            <a:ext cx="5943600" cy="1655762"/>
          </a:xfrm>
          <a:prstGeom prst="rect">
            <a:avLst/>
          </a:prstGeom>
        </p:spPr>
        <p:txBody>
          <a:bodyPr>
            <a:normAutofit/>
          </a:bodyPr>
          <a:lstStyle>
            <a:lvl1pPr marL="0" indent="0" algn="l">
              <a:buNone/>
              <a:defRPr sz="3600" b="1"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STORYTELLING DU CHAPITRE</a:t>
            </a:r>
          </a:p>
        </p:txBody>
      </p:sp>
      <p:sp>
        <p:nvSpPr>
          <p:cNvPr id="13" name="ZoneTexte 12"/>
          <p:cNvSpPr txBox="1"/>
          <p:nvPr userDrawn="1"/>
        </p:nvSpPr>
        <p:spPr>
          <a:xfrm>
            <a:off x="696875" y="3429000"/>
            <a:ext cx="1712328" cy="1862048"/>
          </a:xfrm>
          <a:prstGeom prst="rect">
            <a:avLst/>
          </a:prstGeom>
          <a:noFill/>
        </p:spPr>
        <p:txBody>
          <a:bodyPr wrap="none" rtlCol="0">
            <a:spAutoFit/>
          </a:bodyPr>
          <a:lstStyle/>
          <a:p>
            <a:r>
              <a:rPr lang="fr-FR" sz="11500" dirty="0">
                <a:solidFill>
                  <a:prstClr val="black"/>
                </a:solidFill>
                <a:latin typeface="Impact" panose="020B0806030902050204" pitchFamily="34" charset="0"/>
                <a:cs typeface="Arial" panose="020B0604020202020204" pitchFamily="34" charset="0"/>
              </a:rPr>
              <a:t>04</a:t>
            </a:r>
          </a:p>
        </p:txBody>
      </p:sp>
      <p:sp>
        <p:nvSpPr>
          <p:cNvPr id="14" name="Titre 1"/>
          <p:cNvSpPr>
            <a:spLocks noGrp="1"/>
          </p:cNvSpPr>
          <p:nvPr>
            <p:ph type="ctrTitle" hasCustomPrompt="1"/>
          </p:nvPr>
        </p:nvSpPr>
        <p:spPr>
          <a:xfrm>
            <a:off x="4953000" y="837059"/>
            <a:ext cx="4617516" cy="575717"/>
          </a:xfrm>
          <a:prstGeom prst="rect">
            <a:avLst/>
          </a:prstGeom>
        </p:spPr>
        <p:txBody>
          <a:bodyPr anchor="b">
            <a:noAutofit/>
          </a:bodyPr>
          <a:lstStyle>
            <a:lvl1pPr algn="r">
              <a:defRPr sz="2400" b="1">
                <a:solidFill>
                  <a:schemeClr val="bg1"/>
                </a:solidFill>
                <a:latin typeface="+mn-lt"/>
              </a:defRPr>
            </a:lvl1pPr>
          </a:lstStyle>
          <a:p>
            <a:r>
              <a:rPr lang="fr-FR" dirty="0"/>
              <a:t>LE TITRE DE L’ÉTUDE</a:t>
            </a:r>
          </a:p>
        </p:txBody>
      </p:sp>
    </p:spTree>
    <p:extLst>
      <p:ext uri="{BB962C8B-B14F-4D97-AF65-F5344CB8AC3E}">
        <p14:creationId xmlns:p14="http://schemas.microsoft.com/office/powerpoint/2010/main" val="13741071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hapitre storytelling 05">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3656741" y="4293518"/>
            <a:ext cx="5943600" cy="1655762"/>
          </a:xfrm>
          <a:prstGeom prst="rect">
            <a:avLst/>
          </a:prstGeom>
        </p:spPr>
        <p:txBody>
          <a:bodyPr>
            <a:normAutofit/>
          </a:bodyPr>
          <a:lstStyle>
            <a:lvl1pPr marL="0" indent="0" algn="l">
              <a:buNone/>
              <a:defRPr sz="3600" b="1"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STORYTELLING DU CHAPITRE</a:t>
            </a:r>
          </a:p>
        </p:txBody>
      </p:sp>
      <p:sp>
        <p:nvSpPr>
          <p:cNvPr id="13" name="ZoneTexte 12"/>
          <p:cNvSpPr txBox="1"/>
          <p:nvPr userDrawn="1"/>
        </p:nvSpPr>
        <p:spPr>
          <a:xfrm>
            <a:off x="696875" y="3429000"/>
            <a:ext cx="1766830" cy="1862048"/>
          </a:xfrm>
          <a:prstGeom prst="rect">
            <a:avLst/>
          </a:prstGeom>
          <a:noFill/>
        </p:spPr>
        <p:txBody>
          <a:bodyPr wrap="none" rtlCol="0">
            <a:spAutoFit/>
          </a:bodyPr>
          <a:lstStyle/>
          <a:p>
            <a:r>
              <a:rPr lang="fr-FR" sz="11500" dirty="0">
                <a:solidFill>
                  <a:prstClr val="black"/>
                </a:solidFill>
                <a:latin typeface="Impact" panose="020B0806030902050204" pitchFamily="34" charset="0"/>
                <a:cs typeface="Arial" panose="020B0604020202020204" pitchFamily="34" charset="0"/>
              </a:rPr>
              <a:t>05</a:t>
            </a:r>
          </a:p>
        </p:txBody>
      </p:sp>
      <p:sp>
        <p:nvSpPr>
          <p:cNvPr id="14" name="Titre 1"/>
          <p:cNvSpPr>
            <a:spLocks noGrp="1"/>
          </p:cNvSpPr>
          <p:nvPr>
            <p:ph type="ctrTitle" hasCustomPrompt="1"/>
          </p:nvPr>
        </p:nvSpPr>
        <p:spPr>
          <a:xfrm>
            <a:off x="4953000" y="837059"/>
            <a:ext cx="4617516" cy="575717"/>
          </a:xfrm>
          <a:prstGeom prst="rect">
            <a:avLst/>
          </a:prstGeom>
        </p:spPr>
        <p:txBody>
          <a:bodyPr anchor="b">
            <a:noAutofit/>
          </a:bodyPr>
          <a:lstStyle>
            <a:lvl1pPr algn="r">
              <a:defRPr sz="2400" b="1">
                <a:solidFill>
                  <a:schemeClr val="bg1"/>
                </a:solidFill>
                <a:latin typeface="+mn-lt"/>
              </a:defRPr>
            </a:lvl1pPr>
          </a:lstStyle>
          <a:p>
            <a:r>
              <a:rPr lang="fr-FR" dirty="0"/>
              <a:t>LE TITRE DE L’ÉTUDE</a:t>
            </a:r>
          </a:p>
        </p:txBody>
      </p:sp>
    </p:spTree>
    <p:extLst>
      <p:ext uri="{BB962C8B-B14F-4D97-AF65-F5344CB8AC3E}">
        <p14:creationId xmlns:p14="http://schemas.microsoft.com/office/powerpoint/2010/main" val="37257162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hapitre storytelling 06">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3656741" y="4293518"/>
            <a:ext cx="5943600" cy="1655762"/>
          </a:xfrm>
          <a:prstGeom prst="rect">
            <a:avLst/>
          </a:prstGeom>
        </p:spPr>
        <p:txBody>
          <a:bodyPr>
            <a:normAutofit/>
          </a:bodyPr>
          <a:lstStyle>
            <a:lvl1pPr marL="0" indent="0" algn="l">
              <a:buNone/>
              <a:defRPr sz="3600" b="1"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STORYTELLING DU CHAPITRE</a:t>
            </a:r>
          </a:p>
        </p:txBody>
      </p:sp>
      <p:sp>
        <p:nvSpPr>
          <p:cNvPr id="13" name="ZoneTexte 12"/>
          <p:cNvSpPr txBox="1"/>
          <p:nvPr userDrawn="1"/>
        </p:nvSpPr>
        <p:spPr>
          <a:xfrm>
            <a:off x="696875" y="3429000"/>
            <a:ext cx="1773242" cy="1862048"/>
          </a:xfrm>
          <a:prstGeom prst="rect">
            <a:avLst/>
          </a:prstGeom>
          <a:noFill/>
        </p:spPr>
        <p:txBody>
          <a:bodyPr wrap="none" rtlCol="0">
            <a:spAutoFit/>
          </a:bodyPr>
          <a:lstStyle/>
          <a:p>
            <a:r>
              <a:rPr lang="fr-FR" sz="11500" dirty="0">
                <a:solidFill>
                  <a:prstClr val="black"/>
                </a:solidFill>
                <a:latin typeface="Impact" panose="020B0806030902050204" pitchFamily="34" charset="0"/>
                <a:cs typeface="Arial" panose="020B0604020202020204" pitchFamily="34" charset="0"/>
              </a:rPr>
              <a:t>06</a:t>
            </a:r>
          </a:p>
        </p:txBody>
      </p:sp>
      <p:sp>
        <p:nvSpPr>
          <p:cNvPr id="14" name="Titre 1"/>
          <p:cNvSpPr>
            <a:spLocks noGrp="1"/>
          </p:cNvSpPr>
          <p:nvPr>
            <p:ph type="ctrTitle" hasCustomPrompt="1"/>
          </p:nvPr>
        </p:nvSpPr>
        <p:spPr>
          <a:xfrm>
            <a:off x="4953000" y="837059"/>
            <a:ext cx="4617516" cy="575717"/>
          </a:xfrm>
          <a:prstGeom prst="rect">
            <a:avLst/>
          </a:prstGeom>
        </p:spPr>
        <p:txBody>
          <a:bodyPr anchor="b">
            <a:noAutofit/>
          </a:bodyPr>
          <a:lstStyle>
            <a:lvl1pPr algn="r">
              <a:defRPr sz="2400" b="1">
                <a:solidFill>
                  <a:schemeClr val="bg1"/>
                </a:solidFill>
                <a:latin typeface="+mn-lt"/>
              </a:defRPr>
            </a:lvl1pPr>
          </a:lstStyle>
          <a:p>
            <a:r>
              <a:rPr lang="fr-FR" dirty="0"/>
              <a:t>LE TITRE DE L’ÉTUDE</a:t>
            </a:r>
          </a:p>
        </p:txBody>
      </p:sp>
    </p:spTree>
    <p:extLst>
      <p:ext uri="{BB962C8B-B14F-4D97-AF65-F5344CB8AC3E}">
        <p14:creationId xmlns:p14="http://schemas.microsoft.com/office/powerpoint/2010/main" val="37812914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hapitre storytelling 07">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3656741" y="4293518"/>
            <a:ext cx="5943600" cy="1655762"/>
          </a:xfrm>
          <a:prstGeom prst="rect">
            <a:avLst/>
          </a:prstGeom>
        </p:spPr>
        <p:txBody>
          <a:bodyPr>
            <a:normAutofit/>
          </a:bodyPr>
          <a:lstStyle>
            <a:lvl1pPr marL="0" indent="0" algn="l">
              <a:buNone/>
              <a:defRPr sz="3600" b="1"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STORYTELLING DU CHAPITRE</a:t>
            </a:r>
          </a:p>
        </p:txBody>
      </p:sp>
      <p:sp>
        <p:nvSpPr>
          <p:cNvPr id="13" name="ZoneTexte 12"/>
          <p:cNvSpPr txBox="1"/>
          <p:nvPr userDrawn="1"/>
        </p:nvSpPr>
        <p:spPr>
          <a:xfrm>
            <a:off x="696875" y="3429000"/>
            <a:ext cx="1552028" cy="1862048"/>
          </a:xfrm>
          <a:prstGeom prst="rect">
            <a:avLst/>
          </a:prstGeom>
          <a:noFill/>
        </p:spPr>
        <p:txBody>
          <a:bodyPr wrap="none" rtlCol="0">
            <a:spAutoFit/>
          </a:bodyPr>
          <a:lstStyle/>
          <a:p>
            <a:r>
              <a:rPr lang="fr-FR" sz="11500" dirty="0">
                <a:solidFill>
                  <a:prstClr val="black"/>
                </a:solidFill>
                <a:latin typeface="Impact" panose="020B0806030902050204" pitchFamily="34" charset="0"/>
                <a:cs typeface="Arial" panose="020B0604020202020204" pitchFamily="34" charset="0"/>
              </a:rPr>
              <a:t>07</a:t>
            </a:r>
          </a:p>
        </p:txBody>
      </p:sp>
      <p:sp>
        <p:nvSpPr>
          <p:cNvPr id="14" name="Titre 1"/>
          <p:cNvSpPr>
            <a:spLocks noGrp="1"/>
          </p:cNvSpPr>
          <p:nvPr>
            <p:ph type="ctrTitle" hasCustomPrompt="1"/>
          </p:nvPr>
        </p:nvSpPr>
        <p:spPr>
          <a:xfrm>
            <a:off x="4953000" y="837059"/>
            <a:ext cx="4617516" cy="575717"/>
          </a:xfrm>
          <a:prstGeom prst="rect">
            <a:avLst/>
          </a:prstGeom>
        </p:spPr>
        <p:txBody>
          <a:bodyPr anchor="b">
            <a:noAutofit/>
          </a:bodyPr>
          <a:lstStyle>
            <a:lvl1pPr algn="r">
              <a:defRPr sz="2400" b="1">
                <a:solidFill>
                  <a:schemeClr val="bg1"/>
                </a:solidFill>
                <a:latin typeface="+mn-lt"/>
              </a:defRPr>
            </a:lvl1pPr>
          </a:lstStyle>
          <a:p>
            <a:r>
              <a:rPr lang="fr-FR" dirty="0"/>
              <a:t>LE TITRE DE L’ÉTUDE</a:t>
            </a:r>
          </a:p>
        </p:txBody>
      </p:sp>
    </p:spTree>
    <p:extLst>
      <p:ext uri="{BB962C8B-B14F-4D97-AF65-F5344CB8AC3E}">
        <p14:creationId xmlns:p14="http://schemas.microsoft.com/office/powerpoint/2010/main" val="3177902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tercallaire SYNTHESE">
    <p:spTree>
      <p:nvGrpSpPr>
        <p:cNvPr id="1" name=""/>
        <p:cNvGrpSpPr/>
        <p:nvPr/>
      </p:nvGrpSpPr>
      <p:grpSpPr>
        <a:xfrm>
          <a:off x="0" y="0"/>
          <a:ext cx="0" cy="0"/>
          <a:chOff x="0" y="0"/>
          <a:chExt cx="0" cy="0"/>
        </a:xfrm>
      </p:grpSpPr>
      <p:sp>
        <p:nvSpPr>
          <p:cNvPr id="10" name="ZoneTexte 9"/>
          <p:cNvSpPr txBox="1"/>
          <p:nvPr userDrawn="1"/>
        </p:nvSpPr>
        <p:spPr>
          <a:xfrm>
            <a:off x="3483846" y="3997513"/>
            <a:ext cx="3413370" cy="1015663"/>
          </a:xfrm>
          <a:prstGeom prst="rect">
            <a:avLst/>
          </a:prstGeom>
          <a:noFill/>
        </p:spPr>
        <p:txBody>
          <a:bodyPr wrap="none" rtlCol="0">
            <a:spAutoFit/>
          </a:bodyPr>
          <a:lstStyle/>
          <a:p>
            <a:r>
              <a:rPr lang="fr-FR" sz="6000" b="1" dirty="0">
                <a:solidFill>
                  <a:schemeClr val="tx1">
                    <a:lumMod val="75000"/>
                    <a:lumOff val="25000"/>
                  </a:schemeClr>
                </a:solidFill>
              </a:rPr>
              <a:t>SYNTHÈSE</a:t>
            </a:r>
          </a:p>
        </p:txBody>
      </p:sp>
    </p:spTree>
    <p:extLst>
      <p:ext uri="{BB962C8B-B14F-4D97-AF65-F5344CB8AC3E}">
        <p14:creationId xmlns:p14="http://schemas.microsoft.com/office/powerpoint/2010/main" val="531109315"/>
      </p:ext>
    </p:extLst>
  </p:cSld>
  <p:clrMapOvr>
    <a:masterClrMapping/>
  </p:clrMapOvr>
  <p:extLst mod="1">
    <p:ext uri="{DCECCB84-F9BA-43D5-87BE-67443E8EF086}">
      <p15:sldGuideLst xmlns:p15="http://schemas.microsoft.com/office/powerpoint/2012/main">
        <p15:guide id="1" orient="horz" pos="799" userDrawn="1">
          <p15:clr>
            <a:srgbClr val="FBAE40"/>
          </p15:clr>
        </p15:guide>
        <p15:guide id="2" pos="2258"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hapitre storytelling 08">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3656741" y="4293518"/>
            <a:ext cx="5943600" cy="1655762"/>
          </a:xfrm>
          <a:prstGeom prst="rect">
            <a:avLst/>
          </a:prstGeom>
        </p:spPr>
        <p:txBody>
          <a:bodyPr>
            <a:normAutofit/>
          </a:bodyPr>
          <a:lstStyle>
            <a:lvl1pPr marL="0" indent="0" algn="l">
              <a:buNone/>
              <a:defRPr sz="3600" b="1"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STORYTELLING DU CHAPITRE</a:t>
            </a:r>
          </a:p>
        </p:txBody>
      </p:sp>
      <p:sp>
        <p:nvSpPr>
          <p:cNvPr id="13" name="ZoneTexte 12"/>
          <p:cNvSpPr txBox="1"/>
          <p:nvPr userDrawn="1"/>
        </p:nvSpPr>
        <p:spPr>
          <a:xfrm>
            <a:off x="696875" y="3429000"/>
            <a:ext cx="1763624" cy="1862048"/>
          </a:xfrm>
          <a:prstGeom prst="rect">
            <a:avLst/>
          </a:prstGeom>
          <a:noFill/>
        </p:spPr>
        <p:txBody>
          <a:bodyPr wrap="none" rtlCol="0">
            <a:spAutoFit/>
          </a:bodyPr>
          <a:lstStyle/>
          <a:p>
            <a:r>
              <a:rPr lang="fr-FR" sz="11500" dirty="0">
                <a:solidFill>
                  <a:prstClr val="black"/>
                </a:solidFill>
                <a:latin typeface="Impact" panose="020B0806030902050204" pitchFamily="34" charset="0"/>
                <a:cs typeface="Arial" panose="020B0604020202020204" pitchFamily="34" charset="0"/>
              </a:rPr>
              <a:t>08</a:t>
            </a:r>
          </a:p>
        </p:txBody>
      </p:sp>
      <p:sp>
        <p:nvSpPr>
          <p:cNvPr id="14" name="Titre 1"/>
          <p:cNvSpPr>
            <a:spLocks noGrp="1"/>
          </p:cNvSpPr>
          <p:nvPr>
            <p:ph type="ctrTitle" hasCustomPrompt="1"/>
          </p:nvPr>
        </p:nvSpPr>
        <p:spPr>
          <a:xfrm>
            <a:off x="4953000" y="837059"/>
            <a:ext cx="4617516" cy="575717"/>
          </a:xfrm>
          <a:prstGeom prst="rect">
            <a:avLst/>
          </a:prstGeom>
        </p:spPr>
        <p:txBody>
          <a:bodyPr anchor="b">
            <a:noAutofit/>
          </a:bodyPr>
          <a:lstStyle>
            <a:lvl1pPr algn="r">
              <a:defRPr sz="2400" b="1">
                <a:solidFill>
                  <a:schemeClr val="bg1"/>
                </a:solidFill>
                <a:latin typeface="+mn-lt"/>
              </a:defRPr>
            </a:lvl1pPr>
          </a:lstStyle>
          <a:p>
            <a:r>
              <a:rPr lang="fr-FR" dirty="0"/>
              <a:t>LE TITRE DE L’ÉTUDE</a:t>
            </a:r>
          </a:p>
        </p:txBody>
      </p:sp>
    </p:spTree>
    <p:extLst>
      <p:ext uri="{BB962C8B-B14F-4D97-AF65-F5344CB8AC3E}">
        <p14:creationId xmlns:p14="http://schemas.microsoft.com/office/powerpoint/2010/main" val="37944284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hapitre storytelling 09">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3656741" y="4293518"/>
            <a:ext cx="5943600" cy="1655762"/>
          </a:xfrm>
          <a:prstGeom prst="rect">
            <a:avLst/>
          </a:prstGeom>
        </p:spPr>
        <p:txBody>
          <a:bodyPr>
            <a:normAutofit/>
          </a:bodyPr>
          <a:lstStyle>
            <a:lvl1pPr marL="0" indent="0" algn="l">
              <a:buNone/>
              <a:defRPr sz="3600" b="1"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STORYTELLING DU CHAPITRE</a:t>
            </a:r>
          </a:p>
        </p:txBody>
      </p:sp>
      <p:sp>
        <p:nvSpPr>
          <p:cNvPr id="13" name="ZoneTexte 12"/>
          <p:cNvSpPr txBox="1"/>
          <p:nvPr userDrawn="1"/>
        </p:nvSpPr>
        <p:spPr>
          <a:xfrm>
            <a:off x="696875" y="3429000"/>
            <a:ext cx="1773242" cy="1862048"/>
          </a:xfrm>
          <a:prstGeom prst="rect">
            <a:avLst/>
          </a:prstGeom>
          <a:noFill/>
        </p:spPr>
        <p:txBody>
          <a:bodyPr wrap="none" rtlCol="0">
            <a:spAutoFit/>
          </a:bodyPr>
          <a:lstStyle/>
          <a:p>
            <a:r>
              <a:rPr lang="fr-FR" sz="11500" dirty="0">
                <a:solidFill>
                  <a:prstClr val="black"/>
                </a:solidFill>
                <a:latin typeface="Impact" panose="020B0806030902050204" pitchFamily="34" charset="0"/>
                <a:cs typeface="Arial" panose="020B0604020202020204" pitchFamily="34" charset="0"/>
              </a:rPr>
              <a:t>09</a:t>
            </a:r>
          </a:p>
        </p:txBody>
      </p:sp>
      <p:sp>
        <p:nvSpPr>
          <p:cNvPr id="14" name="Titre 1"/>
          <p:cNvSpPr>
            <a:spLocks noGrp="1"/>
          </p:cNvSpPr>
          <p:nvPr>
            <p:ph type="ctrTitle" hasCustomPrompt="1"/>
          </p:nvPr>
        </p:nvSpPr>
        <p:spPr>
          <a:xfrm>
            <a:off x="4953000" y="837059"/>
            <a:ext cx="4617516" cy="575717"/>
          </a:xfrm>
          <a:prstGeom prst="rect">
            <a:avLst/>
          </a:prstGeom>
        </p:spPr>
        <p:txBody>
          <a:bodyPr anchor="b">
            <a:noAutofit/>
          </a:bodyPr>
          <a:lstStyle>
            <a:lvl1pPr algn="r">
              <a:defRPr sz="2400" b="1">
                <a:solidFill>
                  <a:schemeClr val="bg1"/>
                </a:solidFill>
                <a:latin typeface="+mn-lt"/>
              </a:defRPr>
            </a:lvl1pPr>
          </a:lstStyle>
          <a:p>
            <a:r>
              <a:rPr lang="fr-FR" dirty="0"/>
              <a:t>LE TITRE DE L’ÉTUDE</a:t>
            </a:r>
          </a:p>
        </p:txBody>
      </p:sp>
    </p:spTree>
    <p:extLst>
      <p:ext uri="{BB962C8B-B14F-4D97-AF65-F5344CB8AC3E}">
        <p14:creationId xmlns:p14="http://schemas.microsoft.com/office/powerpoint/2010/main" val="28805615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hapitre storytelling 10">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3656741" y="4293518"/>
            <a:ext cx="5943600" cy="1655762"/>
          </a:xfrm>
          <a:prstGeom prst="rect">
            <a:avLst/>
          </a:prstGeom>
        </p:spPr>
        <p:txBody>
          <a:bodyPr>
            <a:normAutofit/>
          </a:bodyPr>
          <a:lstStyle>
            <a:lvl1pPr marL="0" indent="0" algn="l">
              <a:buNone/>
              <a:defRPr sz="3600" b="1"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STORYTELLING DU CHAPITRE</a:t>
            </a:r>
          </a:p>
        </p:txBody>
      </p:sp>
      <p:sp>
        <p:nvSpPr>
          <p:cNvPr id="13" name="ZoneTexte 12"/>
          <p:cNvSpPr txBox="1"/>
          <p:nvPr userDrawn="1"/>
        </p:nvSpPr>
        <p:spPr>
          <a:xfrm>
            <a:off x="696875" y="3429000"/>
            <a:ext cx="1535998" cy="1862048"/>
          </a:xfrm>
          <a:prstGeom prst="rect">
            <a:avLst/>
          </a:prstGeom>
          <a:noFill/>
        </p:spPr>
        <p:txBody>
          <a:bodyPr wrap="none" rtlCol="0">
            <a:spAutoFit/>
          </a:bodyPr>
          <a:lstStyle/>
          <a:p>
            <a:r>
              <a:rPr lang="fr-FR" sz="11500" dirty="0">
                <a:solidFill>
                  <a:prstClr val="black"/>
                </a:solidFill>
                <a:latin typeface="Impact" panose="020B0806030902050204" pitchFamily="34" charset="0"/>
                <a:cs typeface="Arial" panose="020B0604020202020204" pitchFamily="34" charset="0"/>
              </a:rPr>
              <a:t>10</a:t>
            </a:r>
          </a:p>
        </p:txBody>
      </p:sp>
      <p:sp>
        <p:nvSpPr>
          <p:cNvPr id="14" name="Titre 1"/>
          <p:cNvSpPr>
            <a:spLocks noGrp="1"/>
          </p:cNvSpPr>
          <p:nvPr>
            <p:ph type="ctrTitle" hasCustomPrompt="1"/>
          </p:nvPr>
        </p:nvSpPr>
        <p:spPr>
          <a:xfrm>
            <a:off x="4953000" y="837059"/>
            <a:ext cx="4617516" cy="575717"/>
          </a:xfrm>
          <a:prstGeom prst="rect">
            <a:avLst/>
          </a:prstGeom>
        </p:spPr>
        <p:txBody>
          <a:bodyPr anchor="b">
            <a:noAutofit/>
          </a:bodyPr>
          <a:lstStyle>
            <a:lvl1pPr algn="r">
              <a:defRPr sz="2400" b="1">
                <a:solidFill>
                  <a:schemeClr val="bg1"/>
                </a:solidFill>
                <a:latin typeface="+mn-lt"/>
              </a:defRPr>
            </a:lvl1pPr>
          </a:lstStyle>
          <a:p>
            <a:r>
              <a:rPr lang="fr-FR" dirty="0"/>
              <a:t>LE TITRE DE L’ÉTUDE</a:t>
            </a:r>
          </a:p>
        </p:txBody>
      </p:sp>
    </p:spTree>
    <p:extLst>
      <p:ext uri="{BB962C8B-B14F-4D97-AF65-F5344CB8AC3E}">
        <p14:creationId xmlns:p14="http://schemas.microsoft.com/office/powerpoint/2010/main" val="38108895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29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9" Type="http://schemas.openxmlformats.org/officeDocument/2006/relationships/image" Target="../media/image3.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image" Target="../media/image3.pn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theme" Target="../theme/theme11.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3.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12.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3.pn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13.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2.xml"/><Relationship Id="rId7" Type="http://schemas.openxmlformats.org/officeDocument/2006/relationships/theme" Target="../theme/theme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5.xml"/><Relationship Id="rId7" Type="http://schemas.openxmlformats.org/officeDocument/2006/relationships/theme" Target="../theme/theme8.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1.xml"/><Relationship Id="rId7" Type="http://schemas.openxmlformats.org/officeDocument/2006/relationships/theme" Target="../theme/theme9.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flipH="1">
            <a:off x="-28516" y="0"/>
            <a:ext cx="6858000" cy="6858000"/>
          </a:xfrm>
          <a:prstGeom prst="rect">
            <a:avLst/>
          </a:prstGeom>
          <a:solidFill>
            <a:srgbClr val="13AFB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315" tIns="53657" rIns="107315" bIns="53657" numCol="1" spcCol="0" rtlCol="0" fromWordArt="0" anchor="ctr" anchorCtr="0" forceAA="0" compatLnSpc="1">
            <a:prstTxWarp prst="textNoShape">
              <a:avLst/>
            </a:prstTxWarp>
            <a:noAutofit/>
          </a:bodyPr>
          <a:lstStyle/>
          <a:p>
            <a:pPr algn="ctr"/>
            <a:endParaRPr lang="fr-FR" sz="2112" dirty="0"/>
          </a:p>
        </p:txBody>
      </p:sp>
      <p:pic>
        <p:nvPicPr>
          <p:cNvPr id="15" name="Picture 3" descr="C:\Users\NicoC\Desktop\QuotesOW-01.png"/>
          <p:cNvPicPr>
            <a:picLocks noChangeAspect="1" noChangeArrowheads="1"/>
          </p:cNvPicPr>
          <p:nvPr userDrawn="1"/>
        </p:nvPicPr>
        <p:blipFill>
          <a:blip r:embed="rId7" cstate="print"/>
          <a:srcRect/>
          <a:stretch>
            <a:fillRect/>
          </a:stretch>
        </p:blipFill>
        <p:spPr bwMode="auto">
          <a:xfrm>
            <a:off x="2644400" y="692696"/>
            <a:ext cx="1512168" cy="1512168"/>
          </a:xfrm>
          <a:prstGeom prst="rect">
            <a:avLst/>
          </a:prstGeom>
          <a:noFill/>
        </p:spPr>
      </p:pic>
      <p:pic>
        <p:nvPicPr>
          <p:cNvPr id="2050" name="Picture 2" descr="D:\01-OWay\GRAPHISMES\LOGO_OW_HRes-White-01.png"/>
          <p:cNvPicPr>
            <a:picLocks noChangeAspect="1" noChangeArrowheads="1"/>
          </p:cNvPicPr>
          <p:nvPr userDrawn="1"/>
        </p:nvPicPr>
        <p:blipFill>
          <a:blip r:embed="rId8" cstate="print"/>
          <a:srcRect/>
          <a:stretch>
            <a:fillRect/>
          </a:stretch>
        </p:blipFill>
        <p:spPr bwMode="auto">
          <a:xfrm>
            <a:off x="2720752" y="5661248"/>
            <a:ext cx="1813700" cy="359442"/>
          </a:xfrm>
          <a:prstGeom prst="rect">
            <a:avLst/>
          </a:prstGeom>
          <a:noFill/>
        </p:spPr>
      </p:pic>
      <p:sp>
        <p:nvSpPr>
          <p:cNvPr id="9" name="Text Box 12"/>
          <p:cNvSpPr txBox="1">
            <a:spLocks noChangeArrowheads="1"/>
          </p:cNvSpPr>
          <p:nvPr userDrawn="1"/>
        </p:nvSpPr>
        <p:spPr bwMode="auto">
          <a:xfrm>
            <a:off x="1784648" y="4721949"/>
            <a:ext cx="3816350" cy="723275"/>
          </a:xfrm>
          <a:prstGeom prst="rect">
            <a:avLst/>
          </a:prstGeom>
          <a:noFill/>
          <a:ln w="9525">
            <a:noFill/>
            <a:miter lim="800000"/>
            <a:headEnd/>
            <a:tailEnd/>
          </a:ln>
        </p:spPr>
        <p:txBody>
          <a:bodyPr>
            <a:spAutoFit/>
          </a:bodyPr>
          <a:lstStyle/>
          <a:p>
            <a:pPr algn="ctr">
              <a:spcBef>
                <a:spcPts val="600"/>
              </a:spcBef>
            </a:pPr>
            <a:r>
              <a:rPr lang="fr-FR" sz="1800" b="1" dirty="0">
                <a:solidFill>
                  <a:schemeClr val="bg1"/>
                </a:solidFill>
                <a:latin typeface="+mn-lt"/>
              </a:rPr>
              <a:t>Bruno Jeanbart</a:t>
            </a:r>
          </a:p>
          <a:p>
            <a:pPr algn="ctr">
              <a:spcBef>
                <a:spcPts val="600"/>
              </a:spcBef>
            </a:pPr>
            <a:r>
              <a:rPr lang="fr-FR" sz="1800" b="1" dirty="0">
                <a:solidFill>
                  <a:schemeClr val="bg1"/>
                </a:solidFill>
                <a:latin typeface="+mn-lt"/>
              </a:rPr>
              <a:t>Directeur Général adjoint</a:t>
            </a:r>
          </a:p>
        </p:txBody>
      </p:sp>
    </p:spTree>
    <p:extLst>
      <p:ext uri="{BB962C8B-B14F-4D97-AF65-F5344CB8AC3E}">
        <p14:creationId xmlns:p14="http://schemas.microsoft.com/office/powerpoint/2010/main" val="737339060"/>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87" r:id="rId3"/>
    <p:sldLayoutId id="2147483688" r:id="rId4"/>
    <p:sldLayoutId id="2147483679" r:id="rId5"/>
  </p:sldLayoutIdLst>
  <p:hf sldNum="0" hdr="0" ftr="0"/>
  <p:txStyles>
    <p:titleStyle>
      <a:lvl1pPr algn="l" defTabSz="990570" rtl="0" eaLnBrk="1" latinLnBrk="0" hangingPunct="1">
        <a:lnSpc>
          <a:spcPct val="90000"/>
        </a:lnSpc>
        <a:spcBef>
          <a:spcPct val="0"/>
        </a:spcBef>
        <a:buNone/>
        <a:defRPr sz="4767" kern="1200">
          <a:solidFill>
            <a:schemeClr val="tx1"/>
          </a:solidFill>
          <a:latin typeface="+mj-lt"/>
          <a:ea typeface="+mj-ea"/>
          <a:cs typeface="+mj-cs"/>
        </a:defRPr>
      </a:lvl1pPr>
    </p:titleStyle>
    <p:bodyStyle>
      <a:lvl1pPr marL="247642" indent="-247642" algn="l" defTabSz="990570" rtl="0" eaLnBrk="1" latinLnBrk="0" hangingPunct="1">
        <a:lnSpc>
          <a:spcPct val="90000"/>
        </a:lnSpc>
        <a:spcBef>
          <a:spcPts val="1083"/>
        </a:spcBef>
        <a:buFont typeface="Arial" panose="020B0604020202020204" pitchFamily="34" charset="0"/>
        <a:buChar char="•"/>
        <a:defRPr sz="3033" kern="1200">
          <a:solidFill>
            <a:schemeClr val="tx1"/>
          </a:solidFill>
          <a:latin typeface="+mn-lt"/>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mn-lt"/>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mn-lt"/>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p:bodyStyle>
    <p:otherStyle>
      <a:defPPr>
        <a:defRPr lang="fr-FR"/>
      </a:defPPr>
      <a:lvl1pPr marL="0" algn="l" defTabSz="990570" rtl="0" eaLnBrk="1" latinLnBrk="0" hangingPunct="1">
        <a:defRPr sz="1950" kern="1200">
          <a:solidFill>
            <a:schemeClr val="tx1"/>
          </a:solidFill>
          <a:latin typeface="+mn-lt"/>
          <a:ea typeface="+mn-ea"/>
          <a:cs typeface="+mn-cs"/>
        </a:defRPr>
      </a:lvl1pPr>
      <a:lvl2pPr marL="495285" algn="l" defTabSz="990570" rtl="0" eaLnBrk="1" latinLnBrk="0" hangingPunct="1">
        <a:defRPr sz="1950" kern="1200">
          <a:solidFill>
            <a:schemeClr val="tx1"/>
          </a:solidFill>
          <a:latin typeface="+mn-lt"/>
          <a:ea typeface="+mn-ea"/>
          <a:cs typeface="+mn-cs"/>
        </a:defRPr>
      </a:lvl2pPr>
      <a:lvl3pPr marL="990570" algn="l" defTabSz="990570" rtl="0" eaLnBrk="1" latinLnBrk="0" hangingPunct="1">
        <a:defRPr sz="1950" kern="1200">
          <a:solidFill>
            <a:schemeClr val="tx1"/>
          </a:solidFill>
          <a:latin typeface="+mn-lt"/>
          <a:ea typeface="+mn-ea"/>
          <a:cs typeface="+mn-cs"/>
        </a:defRPr>
      </a:lvl3pPr>
      <a:lvl4pPr marL="1485854" algn="l" defTabSz="990570" rtl="0" eaLnBrk="1" latinLnBrk="0" hangingPunct="1">
        <a:defRPr sz="1950" kern="1200">
          <a:solidFill>
            <a:schemeClr val="tx1"/>
          </a:solidFill>
          <a:latin typeface="+mn-lt"/>
          <a:ea typeface="+mn-ea"/>
          <a:cs typeface="+mn-cs"/>
        </a:defRPr>
      </a:lvl4pPr>
      <a:lvl5pPr marL="1981139" algn="l" defTabSz="990570" rtl="0" eaLnBrk="1" latinLnBrk="0" hangingPunct="1">
        <a:defRPr sz="1950" kern="1200">
          <a:solidFill>
            <a:schemeClr val="tx1"/>
          </a:solidFill>
          <a:latin typeface="+mn-lt"/>
          <a:ea typeface="+mn-ea"/>
          <a:cs typeface="+mn-cs"/>
        </a:defRPr>
      </a:lvl5pPr>
      <a:lvl6pPr marL="2476424" algn="l" defTabSz="990570" rtl="0" eaLnBrk="1" latinLnBrk="0" hangingPunct="1">
        <a:defRPr sz="1950" kern="1200">
          <a:solidFill>
            <a:schemeClr val="tx1"/>
          </a:solidFill>
          <a:latin typeface="+mn-lt"/>
          <a:ea typeface="+mn-ea"/>
          <a:cs typeface="+mn-cs"/>
        </a:defRPr>
      </a:lvl6pPr>
      <a:lvl7pPr marL="2971709" algn="l" defTabSz="990570" rtl="0" eaLnBrk="1" latinLnBrk="0" hangingPunct="1">
        <a:defRPr sz="1950" kern="1200">
          <a:solidFill>
            <a:schemeClr val="tx1"/>
          </a:solidFill>
          <a:latin typeface="+mn-lt"/>
          <a:ea typeface="+mn-ea"/>
          <a:cs typeface="+mn-cs"/>
        </a:defRPr>
      </a:lvl7pPr>
      <a:lvl8pPr marL="3466993" algn="l" defTabSz="990570" rtl="0" eaLnBrk="1" latinLnBrk="0" hangingPunct="1">
        <a:defRPr sz="1950" kern="1200">
          <a:solidFill>
            <a:schemeClr val="tx1"/>
          </a:solidFill>
          <a:latin typeface="+mn-lt"/>
          <a:ea typeface="+mn-ea"/>
          <a:cs typeface="+mn-cs"/>
        </a:defRPr>
      </a:lvl8pPr>
      <a:lvl9pPr marL="3962278" algn="l" defTabSz="990570" rtl="0" eaLnBrk="1" latinLnBrk="0" hangingPunct="1">
        <a:defRPr sz="19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156" userDrawn="1">
          <p15:clr>
            <a:srgbClr val="F26B43"/>
          </p15:clr>
        </p15:guide>
        <p15:guide id="2" pos="2122" userDrawn="1">
          <p15:clr>
            <a:srgbClr val="F26B43"/>
          </p15:clr>
        </p15:guide>
        <p15:guide id="3" orient="horz" pos="3929"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825" y="0"/>
            <a:ext cx="3042727" cy="6885384"/>
          </a:xfrm>
          <a:prstGeom prst="rect">
            <a:avLst/>
          </a:prstGeom>
          <a:solidFill>
            <a:srgbClr val="13AFB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315" tIns="53657" rIns="107315" bIns="53657" numCol="1" spcCol="0" rtlCol="0" fromWordArt="0" anchor="ctr" anchorCtr="0" forceAA="0" compatLnSpc="1">
            <a:prstTxWarp prst="textNoShape">
              <a:avLst/>
            </a:prstTxWarp>
            <a:noAutofit/>
          </a:bodyPr>
          <a:lstStyle/>
          <a:p>
            <a:pPr algn="ctr"/>
            <a:endParaRPr lang="fr-FR" sz="2112" dirty="0">
              <a:solidFill>
                <a:prstClr val="white"/>
              </a:solidFill>
              <a:latin typeface="Calibri"/>
            </a:endParaRPr>
          </a:p>
        </p:txBody>
      </p:sp>
      <p:grpSp>
        <p:nvGrpSpPr>
          <p:cNvPr id="18" name="Groupe 17"/>
          <p:cNvGrpSpPr/>
          <p:nvPr/>
        </p:nvGrpSpPr>
        <p:grpSpPr>
          <a:xfrm>
            <a:off x="2692177" y="4139555"/>
            <a:ext cx="720000" cy="720000"/>
            <a:chOff x="2692177" y="4139555"/>
            <a:chExt cx="720000" cy="720000"/>
          </a:xfrm>
        </p:grpSpPr>
        <p:sp>
          <p:nvSpPr>
            <p:cNvPr id="12" name="Ellipse 11"/>
            <p:cNvSpPr/>
            <p:nvPr userDrawn="1"/>
          </p:nvSpPr>
          <p:spPr>
            <a:xfrm>
              <a:off x="2707283" y="4154661"/>
              <a:ext cx="689788" cy="689788"/>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50" dirty="0">
                <a:solidFill>
                  <a:prstClr val="white"/>
                </a:solidFill>
                <a:latin typeface="Calibri"/>
              </a:endParaRPr>
            </a:p>
          </p:txBody>
        </p:sp>
        <p:pic>
          <p:nvPicPr>
            <p:cNvPr id="16" name="Picture 3" descr="C:\Users\NicoC\Desktop\QuotesOW-01.png"/>
            <p:cNvPicPr>
              <a:picLocks noChangeAspect="1" noChangeArrowheads="1"/>
            </p:cNvPicPr>
            <p:nvPr userDrawn="1"/>
          </p:nvPicPr>
          <p:blipFill>
            <a:blip r:embed="rId9" cstate="print"/>
            <a:srcRect/>
            <a:stretch>
              <a:fillRect/>
            </a:stretch>
          </p:blipFill>
          <p:spPr bwMode="auto">
            <a:xfrm>
              <a:off x="2692177" y="4139555"/>
              <a:ext cx="720000" cy="720000"/>
            </a:xfrm>
            <a:prstGeom prst="rect">
              <a:avLst/>
            </a:prstGeom>
            <a:noFill/>
          </p:spPr>
        </p:pic>
      </p:grpSp>
    </p:spTree>
    <p:extLst>
      <p:ext uri="{BB962C8B-B14F-4D97-AF65-F5344CB8AC3E}">
        <p14:creationId xmlns:p14="http://schemas.microsoft.com/office/powerpoint/2010/main" val="1206221209"/>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Lst>
  <p:hf sldNum="0" hdr="0" ftr="0"/>
  <p:txStyles>
    <p:titleStyle>
      <a:lvl1pPr algn="l" defTabSz="990570" rtl="0" eaLnBrk="1" latinLnBrk="0" hangingPunct="1">
        <a:lnSpc>
          <a:spcPct val="90000"/>
        </a:lnSpc>
        <a:spcBef>
          <a:spcPct val="0"/>
        </a:spcBef>
        <a:buNone/>
        <a:defRPr sz="2800" b="1" kern="1200">
          <a:solidFill>
            <a:schemeClr val="tx1"/>
          </a:solidFill>
          <a:latin typeface="+mn-lt"/>
          <a:ea typeface="+mj-ea"/>
          <a:cs typeface="+mj-cs"/>
        </a:defRPr>
      </a:lvl1pPr>
    </p:titleStyle>
    <p:bodyStyle>
      <a:lvl1pPr marL="247642" indent="-247642" algn="l" defTabSz="990570" rtl="0" eaLnBrk="1" latinLnBrk="0" hangingPunct="1">
        <a:lnSpc>
          <a:spcPct val="90000"/>
        </a:lnSpc>
        <a:spcBef>
          <a:spcPts val="1083"/>
        </a:spcBef>
        <a:buFont typeface="Arial" panose="020B0604020202020204" pitchFamily="34" charset="0"/>
        <a:buChar char="•"/>
        <a:defRPr sz="3033" kern="1200">
          <a:solidFill>
            <a:schemeClr val="tx1"/>
          </a:solidFill>
          <a:latin typeface="+mn-lt"/>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mn-lt"/>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mn-lt"/>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p:bodyStyle>
    <p:otherStyle>
      <a:defPPr>
        <a:defRPr lang="fr-FR"/>
      </a:defPPr>
      <a:lvl1pPr marL="0" algn="l" defTabSz="990570" rtl="0" eaLnBrk="1" latinLnBrk="0" hangingPunct="1">
        <a:defRPr sz="1950" kern="1200">
          <a:solidFill>
            <a:schemeClr val="tx1"/>
          </a:solidFill>
          <a:latin typeface="+mn-lt"/>
          <a:ea typeface="+mn-ea"/>
          <a:cs typeface="+mn-cs"/>
        </a:defRPr>
      </a:lvl1pPr>
      <a:lvl2pPr marL="495285" algn="l" defTabSz="990570" rtl="0" eaLnBrk="1" latinLnBrk="0" hangingPunct="1">
        <a:defRPr sz="1950" kern="1200">
          <a:solidFill>
            <a:schemeClr val="tx1"/>
          </a:solidFill>
          <a:latin typeface="+mn-lt"/>
          <a:ea typeface="+mn-ea"/>
          <a:cs typeface="+mn-cs"/>
        </a:defRPr>
      </a:lvl2pPr>
      <a:lvl3pPr marL="990570" algn="l" defTabSz="990570" rtl="0" eaLnBrk="1" latinLnBrk="0" hangingPunct="1">
        <a:defRPr sz="1950" kern="1200">
          <a:solidFill>
            <a:schemeClr val="tx1"/>
          </a:solidFill>
          <a:latin typeface="+mn-lt"/>
          <a:ea typeface="+mn-ea"/>
          <a:cs typeface="+mn-cs"/>
        </a:defRPr>
      </a:lvl3pPr>
      <a:lvl4pPr marL="1485854" algn="l" defTabSz="990570" rtl="0" eaLnBrk="1" latinLnBrk="0" hangingPunct="1">
        <a:defRPr sz="1950" kern="1200">
          <a:solidFill>
            <a:schemeClr val="tx1"/>
          </a:solidFill>
          <a:latin typeface="+mn-lt"/>
          <a:ea typeface="+mn-ea"/>
          <a:cs typeface="+mn-cs"/>
        </a:defRPr>
      </a:lvl4pPr>
      <a:lvl5pPr marL="1981139" algn="l" defTabSz="990570" rtl="0" eaLnBrk="1" latinLnBrk="0" hangingPunct="1">
        <a:defRPr sz="1950" kern="1200">
          <a:solidFill>
            <a:schemeClr val="tx1"/>
          </a:solidFill>
          <a:latin typeface="+mn-lt"/>
          <a:ea typeface="+mn-ea"/>
          <a:cs typeface="+mn-cs"/>
        </a:defRPr>
      </a:lvl5pPr>
      <a:lvl6pPr marL="2476424" algn="l" defTabSz="990570" rtl="0" eaLnBrk="1" latinLnBrk="0" hangingPunct="1">
        <a:defRPr sz="1950" kern="1200">
          <a:solidFill>
            <a:schemeClr val="tx1"/>
          </a:solidFill>
          <a:latin typeface="+mn-lt"/>
          <a:ea typeface="+mn-ea"/>
          <a:cs typeface="+mn-cs"/>
        </a:defRPr>
      </a:lvl6pPr>
      <a:lvl7pPr marL="2971709" algn="l" defTabSz="990570" rtl="0" eaLnBrk="1" latinLnBrk="0" hangingPunct="1">
        <a:defRPr sz="1950" kern="1200">
          <a:solidFill>
            <a:schemeClr val="tx1"/>
          </a:solidFill>
          <a:latin typeface="+mn-lt"/>
          <a:ea typeface="+mn-ea"/>
          <a:cs typeface="+mn-cs"/>
        </a:defRPr>
      </a:lvl7pPr>
      <a:lvl8pPr marL="3466993" algn="l" defTabSz="990570" rtl="0" eaLnBrk="1" latinLnBrk="0" hangingPunct="1">
        <a:defRPr sz="1950" kern="1200">
          <a:solidFill>
            <a:schemeClr val="tx1"/>
          </a:solidFill>
          <a:latin typeface="+mn-lt"/>
          <a:ea typeface="+mn-ea"/>
          <a:cs typeface="+mn-cs"/>
        </a:defRPr>
      </a:lvl8pPr>
      <a:lvl9pPr marL="3962278" algn="l" defTabSz="990570" rtl="0" eaLnBrk="1" latinLnBrk="0" hangingPunct="1">
        <a:defRPr sz="19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799">
          <p15:clr>
            <a:srgbClr val="F26B43"/>
          </p15:clr>
        </p15:guide>
        <p15:guide id="2" pos="625">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594178"/>
            <a:ext cx="9906000" cy="29120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fr-FR" sz="1950" dirty="0">
              <a:solidFill>
                <a:prstClr val="white"/>
              </a:solidFill>
              <a:latin typeface="Calibri"/>
            </a:endParaRPr>
          </a:p>
        </p:txBody>
      </p:sp>
      <p:grpSp>
        <p:nvGrpSpPr>
          <p:cNvPr id="5" name="Groupe 4"/>
          <p:cNvGrpSpPr/>
          <p:nvPr userDrawn="1"/>
        </p:nvGrpSpPr>
        <p:grpSpPr>
          <a:xfrm>
            <a:off x="272479" y="215369"/>
            <a:ext cx="720000" cy="720000"/>
            <a:chOff x="2692177" y="4139555"/>
            <a:chExt cx="720000" cy="720000"/>
          </a:xfrm>
        </p:grpSpPr>
        <p:sp>
          <p:nvSpPr>
            <p:cNvPr id="6" name="Ellipse 5"/>
            <p:cNvSpPr/>
            <p:nvPr userDrawn="1"/>
          </p:nvSpPr>
          <p:spPr>
            <a:xfrm>
              <a:off x="2707283" y="4154661"/>
              <a:ext cx="689788" cy="689788"/>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50" dirty="0">
                <a:solidFill>
                  <a:prstClr val="white"/>
                </a:solidFill>
                <a:latin typeface="Calibri"/>
              </a:endParaRPr>
            </a:p>
          </p:txBody>
        </p:sp>
        <p:pic>
          <p:nvPicPr>
            <p:cNvPr id="9" name="Picture 3" descr="C:\Users\NicoC\Desktop\QuotesOW-01.png"/>
            <p:cNvPicPr>
              <a:picLocks noChangeAspect="1" noChangeArrowheads="1"/>
            </p:cNvPicPr>
            <p:nvPr userDrawn="1"/>
          </p:nvPicPr>
          <p:blipFill>
            <a:blip r:embed="rId12" cstate="print"/>
            <a:srcRect/>
            <a:stretch>
              <a:fillRect/>
            </a:stretch>
          </p:blipFill>
          <p:spPr bwMode="auto">
            <a:xfrm>
              <a:off x="2692177" y="4139555"/>
              <a:ext cx="720000" cy="720000"/>
            </a:xfrm>
            <a:prstGeom prst="rect">
              <a:avLst/>
            </a:prstGeom>
            <a:noFill/>
          </p:spPr>
        </p:pic>
      </p:grpSp>
    </p:spTree>
    <p:extLst>
      <p:ext uri="{BB962C8B-B14F-4D97-AF65-F5344CB8AC3E}">
        <p14:creationId xmlns:p14="http://schemas.microsoft.com/office/powerpoint/2010/main" val="324431397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817" r:id="rId10"/>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flipH="1">
            <a:off x="3063552" y="0"/>
            <a:ext cx="6858000" cy="6858000"/>
          </a:xfrm>
          <a:prstGeom prst="rect">
            <a:avLst/>
          </a:prstGeom>
          <a:solidFill>
            <a:srgbClr val="13AFB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315" tIns="53657" rIns="107315" bIns="53657" numCol="1" spcCol="0" rtlCol="0" fromWordArt="0" anchor="ctr" anchorCtr="0" forceAA="0" compatLnSpc="1">
            <a:prstTxWarp prst="textNoShape">
              <a:avLst/>
            </a:prstTxWarp>
            <a:noAutofit/>
          </a:bodyPr>
          <a:lstStyle/>
          <a:p>
            <a:pPr algn="ctr"/>
            <a:endParaRPr lang="fr-FR" sz="2112" dirty="0">
              <a:solidFill>
                <a:prstClr val="white"/>
              </a:solidFill>
              <a:latin typeface="Calibri"/>
            </a:endParaRPr>
          </a:p>
        </p:txBody>
      </p:sp>
      <p:grpSp>
        <p:nvGrpSpPr>
          <p:cNvPr id="15" name="Groupe 14"/>
          <p:cNvGrpSpPr/>
          <p:nvPr userDrawn="1"/>
        </p:nvGrpSpPr>
        <p:grpSpPr>
          <a:xfrm>
            <a:off x="2692177" y="4139555"/>
            <a:ext cx="720000" cy="720000"/>
            <a:chOff x="2692177" y="4139555"/>
            <a:chExt cx="720000" cy="720000"/>
          </a:xfrm>
        </p:grpSpPr>
        <p:sp>
          <p:nvSpPr>
            <p:cNvPr id="16" name="Ellipse 15"/>
            <p:cNvSpPr/>
            <p:nvPr userDrawn="1"/>
          </p:nvSpPr>
          <p:spPr>
            <a:xfrm>
              <a:off x="2707283" y="4154661"/>
              <a:ext cx="689788" cy="689788"/>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50" dirty="0">
                <a:solidFill>
                  <a:prstClr val="white"/>
                </a:solidFill>
                <a:latin typeface="Calibri"/>
              </a:endParaRPr>
            </a:p>
          </p:txBody>
        </p:sp>
        <p:pic>
          <p:nvPicPr>
            <p:cNvPr id="17" name="Picture 3" descr="C:\Users\NicoC\Desktop\QuotesOW-01.png"/>
            <p:cNvPicPr>
              <a:picLocks noChangeAspect="1" noChangeArrowheads="1"/>
            </p:cNvPicPr>
            <p:nvPr userDrawn="1"/>
          </p:nvPicPr>
          <p:blipFill>
            <a:blip r:embed="rId13" cstate="print"/>
            <a:srcRect/>
            <a:stretch>
              <a:fillRect/>
            </a:stretch>
          </p:blipFill>
          <p:spPr bwMode="auto">
            <a:xfrm>
              <a:off x="2692177" y="4139555"/>
              <a:ext cx="720000" cy="720000"/>
            </a:xfrm>
            <a:prstGeom prst="rect">
              <a:avLst/>
            </a:prstGeom>
            <a:noFill/>
          </p:spPr>
        </p:pic>
      </p:grpSp>
    </p:spTree>
    <p:extLst>
      <p:ext uri="{BB962C8B-B14F-4D97-AF65-F5344CB8AC3E}">
        <p14:creationId xmlns:p14="http://schemas.microsoft.com/office/powerpoint/2010/main" val="161341491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799" userDrawn="1">
          <p15:clr>
            <a:srgbClr val="F26B43"/>
          </p15:clr>
        </p15:guide>
        <p15:guide id="2" pos="625"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flipH="1">
            <a:off x="3063552" y="0"/>
            <a:ext cx="6858000" cy="6858000"/>
          </a:xfrm>
          <a:prstGeom prst="rect">
            <a:avLst/>
          </a:prstGeom>
          <a:solidFill>
            <a:srgbClr val="13AFB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315" tIns="53657" rIns="107315" bIns="53657" numCol="1" spcCol="0" rtlCol="0" fromWordArt="0" anchor="ctr" anchorCtr="0" forceAA="0" compatLnSpc="1">
            <a:prstTxWarp prst="textNoShape">
              <a:avLst/>
            </a:prstTxWarp>
            <a:noAutofit/>
          </a:bodyPr>
          <a:lstStyle/>
          <a:p>
            <a:pPr algn="ctr"/>
            <a:endParaRPr lang="fr-FR" sz="2112" dirty="0">
              <a:solidFill>
                <a:prstClr val="white"/>
              </a:solidFill>
              <a:latin typeface="Calibri"/>
            </a:endParaRPr>
          </a:p>
        </p:txBody>
      </p:sp>
      <p:grpSp>
        <p:nvGrpSpPr>
          <p:cNvPr id="15" name="Groupe 14"/>
          <p:cNvGrpSpPr/>
          <p:nvPr userDrawn="1"/>
        </p:nvGrpSpPr>
        <p:grpSpPr>
          <a:xfrm>
            <a:off x="2692177" y="4139555"/>
            <a:ext cx="720000" cy="720000"/>
            <a:chOff x="2692177" y="4139555"/>
            <a:chExt cx="720000" cy="720000"/>
          </a:xfrm>
        </p:grpSpPr>
        <p:sp>
          <p:nvSpPr>
            <p:cNvPr id="16" name="Ellipse 15"/>
            <p:cNvSpPr/>
            <p:nvPr userDrawn="1"/>
          </p:nvSpPr>
          <p:spPr>
            <a:xfrm>
              <a:off x="2707283" y="4154661"/>
              <a:ext cx="689788" cy="689788"/>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50" dirty="0">
                <a:solidFill>
                  <a:prstClr val="white"/>
                </a:solidFill>
                <a:latin typeface="Calibri"/>
              </a:endParaRPr>
            </a:p>
          </p:txBody>
        </p:sp>
        <p:pic>
          <p:nvPicPr>
            <p:cNvPr id="17" name="Picture 3" descr="C:\Users\NicoC\Desktop\QuotesOW-01.png"/>
            <p:cNvPicPr>
              <a:picLocks noChangeAspect="1" noChangeArrowheads="1"/>
            </p:cNvPicPr>
            <p:nvPr userDrawn="1"/>
          </p:nvPicPr>
          <p:blipFill>
            <a:blip r:embed="rId13" cstate="print"/>
            <a:srcRect/>
            <a:stretch>
              <a:fillRect/>
            </a:stretch>
          </p:blipFill>
          <p:spPr bwMode="auto">
            <a:xfrm>
              <a:off x="2692177" y="4139555"/>
              <a:ext cx="720000" cy="720000"/>
            </a:xfrm>
            <a:prstGeom prst="rect">
              <a:avLst/>
            </a:prstGeom>
            <a:noFill/>
          </p:spPr>
        </p:pic>
      </p:grpSp>
    </p:spTree>
    <p:extLst>
      <p:ext uri="{BB962C8B-B14F-4D97-AF65-F5344CB8AC3E}">
        <p14:creationId xmlns:p14="http://schemas.microsoft.com/office/powerpoint/2010/main" val="58468695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799" userDrawn="1">
          <p15:clr>
            <a:srgbClr val="F26B43"/>
          </p15:clr>
        </p15:guide>
        <p15:guide id="2" pos="62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825" y="0"/>
            <a:ext cx="3042727" cy="6885384"/>
          </a:xfrm>
          <a:prstGeom prst="rect">
            <a:avLst/>
          </a:prstGeom>
          <a:solidFill>
            <a:srgbClr val="13AFB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315" tIns="53657" rIns="107315" bIns="53657" numCol="1" spcCol="0" rtlCol="0" fromWordArt="0" anchor="ctr" anchorCtr="0" forceAA="0" compatLnSpc="1">
            <a:prstTxWarp prst="textNoShape">
              <a:avLst/>
            </a:prstTxWarp>
            <a:noAutofit/>
          </a:bodyPr>
          <a:lstStyle/>
          <a:p>
            <a:pPr algn="ctr"/>
            <a:endParaRPr lang="fr-FR" sz="2112" dirty="0"/>
          </a:p>
        </p:txBody>
      </p:sp>
      <p:grpSp>
        <p:nvGrpSpPr>
          <p:cNvPr id="18" name="Groupe 17"/>
          <p:cNvGrpSpPr/>
          <p:nvPr userDrawn="1"/>
        </p:nvGrpSpPr>
        <p:grpSpPr>
          <a:xfrm>
            <a:off x="2692177" y="4139555"/>
            <a:ext cx="720000" cy="720000"/>
            <a:chOff x="2692177" y="4139555"/>
            <a:chExt cx="720000" cy="720000"/>
          </a:xfrm>
        </p:grpSpPr>
        <p:sp>
          <p:nvSpPr>
            <p:cNvPr id="12" name="Ellipse 11"/>
            <p:cNvSpPr/>
            <p:nvPr userDrawn="1"/>
          </p:nvSpPr>
          <p:spPr>
            <a:xfrm>
              <a:off x="2707283" y="4154661"/>
              <a:ext cx="689788" cy="689788"/>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50" dirty="0"/>
            </a:p>
          </p:txBody>
        </p:sp>
        <p:pic>
          <p:nvPicPr>
            <p:cNvPr id="16" name="Picture 3" descr="C:\Users\NicoC\Desktop\QuotesOW-01.png"/>
            <p:cNvPicPr>
              <a:picLocks noChangeAspect="1" noChangeArrowheads="1"/>
            </p:cNvPicPr>
            <p:nvPr userDrawn="1"/>
          </p:nvPicPr>
          <p:blipFill>
            <a:blip r:embed="rId8" cstate="print"/>
            <a:srcRect/>
            <a:stretch>
              <a:fillRect/>
            </a:stretch>
          </p:blipFill>
          <p:spPr bwMode="auto">
            <a:xfrm>
              <a:off x="2692177" y="4139555"/>
              <a:ext cx="720000" cy="720000"/>
            </a:xfrm>
            <a:prstGeom prst="rect">
              <a:avLst/>
            </a:prstGeom>
            <a:noFill/>
          </p:spPr>
        </p:pic>
      </p:grpSp>
    </p:spTree>
    <p:extLst>
      <p:ext uri="{BB962C8B-B14F-4D97-AF65-F5344CB8AC3E}">
        <p14:creationId xmlns:p14="http://schemas.microsoft.com/office/powerpoint/2010/main" val="2352361893"/>
      </p:ext>
    </p:extLst>
  </p:cSld>
  <p:clrMap bg1="lt1" tx1="dk1" bg2="lt2" tx2="dk2" accent1="accent1" accent2="accent2" accent3="accent3" accent4="accent4" accent5="accent5" accent6="accent6" hlink="hlink" folHlink="folHlink"/>
  <p:sldLayoutIdLst>
    <p:sldLayoutId id="2147483691" r:id="rId1"/>
    <p:sldLayoutId id="2147483704" r:id="rId2"/>
    <p:sldLayoutId id="2147483705" r:id="rId3"/>
    <p:sldLayoutId id="2147483706" r:id="rId4"/>
    <p:sldLayoutId id="2147483742" r:id="rId5"/>
    <p:sldLayoutId id="2147483702" r:id="rId6"/>
  </p:sldLayoutIdLst>
  <p:hf sldNum="0" hdr="0" ftr="0"/>
  <p:txStyles>
    <p:titleStyle>
      <a:lvl1pPr algn="l" defTabSz="990570" rtl="0" eaLnBrk="1" latinLnBrk="0" hangingPunct="1">
        <a:lnSpc>
          <a:spcPct val="90000"/>
        </a:lnSpc>
        <a:spcBef>
          <a:spcPct val="0"/>
        </a:spcBef>
        <a:buNone/>
        <a:defRPr sz="2800" b="1" kern="1200">
          <a:solidFill>
            <a:schemeClr val="tx1"/>
          </a:solidFill>
          <a:latin typeface="+mn-lt"/>
          <a:ea typeface="+mj-ea"/>
          <a:cs typeface="+mj-cs"/>
        </a:defRPr>
      </a:lvl1pPr>
    </p:titleStyle>
    <p:bodyStyle>
      <a:lvl1pPr marL="247642" indent="-247642" algn="l" defTabSz="990570" rtl="0" eaLnBrk="1" latinLnBrk="0" hangingPunct="1">
        <a:lnSpc>
          <a:spcPct val="90000"/>
        </a:lnSpc>
        <a:spcBef>
          <a:spcPts val="1083"/>
        </a:spcBef>
        <a:buFont typeface="Arial" panose="020B0604020202020204" pitchFamily="34" charset="0"/>
        <a:buChar char="•"/>
        <a:defRPr sz="3033" kern="1200">
          <a:solidFill>
            <a:schemeClr val="tx1"/>
          </a:solidFill>
          <a:latin typeface="+mn-lt"/>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mn-lt"/>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mn-lt"/>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p:bodyStyle>
    <p:otherStyle>
      <a:defPPr>
        <a:defRPr lang="fr-FR"/>
      </a:defPPr>
      <a:lvl1pPr marL="0" algn="l" defTabSz="990570" rtl="0" eaLnBrk="1" latinLnBrk="0" hangingPunct="1">
        <a:defRPr sz="1950" kern="1200">
          <a:solidFill>
            <a:schemeClr val="tx1"/>
          </a:solidFill>
          <a:latin typeface="+mn-lt"/>
          <a:ea typeface="+mn-ea"/>
          <a:cs typeface="+mn-cs"/>
        </a:defRPr>
      </a:lvl1pPr>
      <a:lvl2pPr marL="495285" algn="l" defTabSz="990570" rtl="0" eaLnBrk="1" latinLnBrk="0" hangingPunct="1">
        <a:defRPr sz="1950" kern="1200">
          <a:solidFill>
            <a:schemeClr val="tx1"/>
          </a:solidFill>
          <a:latin typeface="+mn-lt"/>
          <a:ea typeface="+mn-ea"/>
          <a:cs typeface="+mn-cs"/>
        </a:defRPr>
      </a:lvl2pPr>
      <a:lvl3pPr marL="990570" algn="l" defTabSz="990570" rtl="0" eaLnBrk="1" latinLnBrk="0" hangingPunct="1">
        <a:defRPr sz="1950" kern="1200">
          <a:solidFill>
            <a:schemeClr val="tx1"/>
          </a:solidFill>
          <a:latin typeface="+mn-lt"/>
          <a:ea typeface="+mn-ea"/>
          <a:cs typeface="+mn-cs"/>
        </a:defRPr>
      </a:lvl3pPr>
      <a:lvl4pPr marL="1485854" algn="l" defTabSz="990570" rtl="0" eaLnBrk="1" latinLnBrk="0" hangingPunct="1">
        <a:defRPr sz="1950" kern="1200">
          <a:solidFill>
            <a:schemeClr val="tx1"/>
          </a:solidFill>
          <a:latin typeface="+mn-lt"/>
          <a:ea typeface="+mn-ea"/>
          <a:cs typeface="+mn-cs"/>
        </a:defRPr>
      </a:lvl4pPr>
      <a:lvl5pPr marL="1981139" algn="l" defTabSz="990570" rtl="0" eaLnBrk="1" latinLnBrk="0" hangingPunct="1">
        <a:defRPr sz="1950" kern="1200">
          <a:solidFill>
            <a:schemeClr val="tx1"/>
          </a:solidFill>
          <a:latin typeface="+mn-lt"/>
          <a:ea typeface="+mn-ea"/>
          <a:cs typeface="+mn-cs"/>
        </a:defRPr>
      </a:lvl5pPr>
      <a:lvl6pPr marL="2476424" algn="l" defTabSz="990570" rtl="0" eaLnBrk="1" latinLnBrk="0" hangingPunct="1">
        <a:defRPr sz="1950" kern="1200">
          <a:solidFill>
            <a:schemeClr val="tx1"/>
          </a:solidFill>
          <a:latin typeface="+mn-lt"/>
          <a:ea typeface="+mn-ea"/>
          <a:cs typeface="+mn-cs"/>
        </a:defRPr>
      </a:lvl6pPr>
      <a:lvl7pPr marL="2971709" algn="l" defTabSz="990570" rtl="0" eaLnBrk="1" latinLnBrk="0" hangingPunct="1">
        <a:defRPr sz="1950" kern="1200">
          <a:solidFill>
            <a:schemeClr val="tx1"/>
          </a:solidFill>
          <a:latin typeface="+mn-lt"/>
          <a:ea typeface="+mn-ea"/>
          <a:cs typeface="+mn-cs"/>
        </a:defRPr>
      </a:lvl7pPr>
      <a:lvl8pPr marL="3466993" algn="l" defTabSz="990570" rtl="0" eaLnBrk="1" latinLnBrk="0" hangingPunct="1">
        <a:defRPr sz="1950" kern="1200">
          <a:solidFill>
            <a:schemeClr val="tx1"/>
          </a:solidFill>
          <a:latin typeface="+mn-lt"/>
          <a:ea typeface="+mn-ea"/>
          <a:cs typeface="+mn-cs"/>
        </a:defRPr>
      </a:lvl8pPr>
      <a:lvl9pPr marL="3962278" algn="l" defTabSz="990570" rtl="0" eaLnBrk="1" latinLnBrk="0" hangingPunct="1">
        <a:defRPr sz="19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799" userDrawn="1">
          <p15:clr>
            <a:srgbClr val="F26B43"/>
          </p15:clr>
        </p15:guide>
        <p15:guide id="2" pos="625"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flipH="1">
            <a:off x="3063552" y="0"/>
            <a:ext cx="6858000" cy="6858000"/>
          </a:xfrm>
          <a:prstGeom prst="rect">
            <a:avLst/>
          </a:prstGeom>
          <a:solidFill>
            <a:srgbClr val="13AFB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315" tIns="53657" rIns="107315" bIns="53657" numCol="1" spcCol="0" rtlCol="0" fromWordArt="0" anchor="ctr" anchorCtr="0" forceAA="0" compatLnSpc="1">
            <a:prstTxWarp prst="textNoShape">
              <a:avLst/>
            </a:prstTxWarp>
            <a:noAutofit/>
          </a:bodyPr>
          <a:lstStyle/>
          <a:p>
            <a:pPr algn="ctr"/>
            <a:endParaRPr lang="fr-FR" sz="2112" dirty="0"/>
          </a:p>
        </p:txBody>
      </p:sp>
      <p:grpSp>
        <p:nvGrpSpPr>
          <p:cNvPr id="15" name="Groupe 14"/>
          <p:cNvGrpSpPr/>
          <p:nvPr userDrawn="1"/>
        </p:nvGrpSpPr>
        <p:grpSpPr>
          <a:xfrm>
            <a:off x="2692177" y="4139555"/>
            <a:ext cx="720000" cy="720000"/>
            <a:chOff x="2692177" y="4139555"/>
            <a:chExt cx="720000" cy="720000"/>
          </a:xfrm>
        </p:grpSpPr>
        <p:sp>
          <p:nvSpPr>
            <p:cNvPr id="16" name="Ellipse 15"/>
            <p:cNvSpPr/>
            <p:nvPr userDrawn="1"/>
          </p:nvSpPr>
          <p:spPr>
            <a:xfrm>
              <a:off x="2707283" y="4154661"/>
              <a:ext cx="689788" cy="689788"/>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50" dirty="0"/>
            </a:p>
          </p:txBody>
        </p:sp>
        <p:pic>
          <p:nvPicPr>
            <p:cNvPr id="17" name="Picture 3" descr="C:\Users\NicoC\Desktop\QuotesOW-01.png"/>
            <p:cNvPicPr>
              <a:picLocks noChangeAspect="1" noChangeArrowheads="1"/>
            </p:cNvPicPr>
            <p:nvPr userDrawn="1"/>
          </p:nvPicPr>
          <p:blipFill>
            <a:blip r:embed="rId13" cstate="print"/>
            <a:srcRect/>
            <a:stretch>
              <a:fillRect/>
            </a:stretch>
          </p:blipFill>
          <p:spPr bwMode="auto">
            <a:xfrm>
              <a:off x="2692177" y="4139555"/>
              <a:ext cx="720000" cy="720000"/>
            </a:xfrm>
            <a:prstGeom prst="rect">
              <a:avLst/>
            </a:prstGeom>
            <a:noFill/>
          </p:spPr>
        </p:pic>
      </p:grpSp>
    </p:spTree>
    <p:extLst>
      <p:ext uri="{BB962C8B-B14F-4D97-AF65-F5344CB8AC3E}">
        <p14:creationId xmlns:p14="http://schemas.microsoft.com/office/powerpoint/2010/main" val="3505379907"/>
      </p:ext>
    </p:extLst>
  </p:cSld>
  <p:clrMap bg1="lt1" tx1="dk1" bg2="lt2" tx2="dk2" accent1="accent1" accent2="accent2" accent3="accent3" accent4="accent4" accent5="accent5" accent6="accent6" hlink="hlink" folHlink="folHlink"/>
  <p:sldLayoutIdLst>
    <p:sldLayoutId id="2147483708"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14"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799" userDrawn="1">
          <p15:clr>
            <a:srgbClr val="F26B43"/>
          </p15:clr>
        </p15:guide>
        <p15:guide id="2" pos="625"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594178"/>
            <a:ext cx="9906000" cy="29120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fr-FR" sz="1950" dirty="0"/>
          </a:p>
        </p:txBody>
      </p:sp>
      <p:grpSp>
        <p:nvGrpSpPr>
          <p:cNvPr id="5" name="Groupe 4"/>
          <p:cNvGrpSpPr/>
          <p:nvPr userDrawn="1"/>
        </p:nvGrpSpPr>
        <p:grpSpPr>
          <a:xfrm>
            <a:off x="272479" y="215369"/>
            <a:ext cx="720000" cy="720000"/>
            <a:chOff x="2692177" y="4139555"/>
            <a:chExt cx="720000" cy="720000"/>
          </a:xfrm>
        </p:grpSpPr>
        <p:sp>
          <p:nvSpPr>
            <p:cNvPr id="6" name="Ellipse 5"/>
            <p:cNvSpPr/>
            <p:nvPr userDrawn="1"/>
          </p:nvSpPr>
          <p:spPr>
            <a:xfrm>
              <a:off x="2707283" y="4154661"/>
              <a:ext cx="689788" cy="689788"/>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50" dirty="0"/>
            </a:p>
          </p:txBody>
        </p:sp>
        <p:pic>
          <p:nvPicPr>
            <p:cNvPr id="9" name="Picture 3" descr="C:\Users\NicoC\Desktop\QuotesOW-01.png"/>
            <p:cNvPicPr>
              <a:picLocks noChangeAspect="1" noChangeArrowheads="1"/>
            </p:cNvPicPr>
            <p:nvPr userDrawn="1"/>
          </p:nvPicPr>
          <p:blipFill>
            <a:blip r:embed="rId8" cstate="print"/>
            <a:srcRect/>
            <a:stretch>
              <a:fillRect/>
            </a:stretch>
          </p:blipFill>
          <p:spPr bwMode="auto">
            <a:xfrm>
              <a:off x="2692177" y="4139555"/>
              <a:ext cx="720000" cy="720000"/>
            </a:xfrm>
            <a:prstGeom prst="rect">
              <a:avLst/>
            </a:prstGeom>
            <a:noFill/>
          </p:spPr>
        </p:pic>
      </p:grpSp>
    </p:spTree>
    <p:extLst>
      <p:ext uri="{BB962C8B-B14F-4D97-AF65-F5344CB8AC3E}">
        <p14:creationId xmlns:p14="http://schemas.microsoft.com/office/powerpoint/2010/main" val="1530364051"/>
      </p:ext>
    </p:extLst>
  </p:cSld>
  <p:clrMap bg1="lt1" tx1="dk1" bg2="lt2" tx2="dk2" accent1="accent1" accent2="accent2" accent3="accent3" accent4="accent4" accent5="accent5" accent6="accent6" hlink="hlink" folHlink="folHlink"/>
  <p:sldLayoutIdLst>
    <p:sldLayoutId id="2147483726" r:id="rId1"/>
    <p:sldLayoutId id="2147483736" r:id="rId2"/>
    <p:sldLayoutId id="2147483737" r:id="rId3"/>
    <p:sldLayoutId id="2147483738" r:id="rId4"/>
    <p:sldLayoutId id="2147483739" r:id="rId5"/>
    <p:sldLayoutId id="2147483743" r:id="rId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flipH="1">
            <a:off x="-28516" y="0"/>
            <a:ext cx="9934516" cy="6858000"/>
          </a:xfrm>
          <a:prstGeom prst="rect">
            <a:avLst/>
          </a:prstGeom>
          <a:solidFill>
            <a:srgbClr val="13AFB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315" tIns="53657" rIns="107315" bIns="53657" numCol="1" spcCol="0" rtlCol="0" fromWordArt="0" anchor="ctr" anchorCtr="0" forceAA="0" compatLnSpc="1">
            <a:prstTxWarp prst="textNoShape">
              <a:avLst/>
            </a:prstTxWarp>
            <a:noAutofit/>
          </a:bodyPr>
          <a:lstStyle/>
          <a:p>
            <a:pPr algn="ctr"/>
            <a:endParaRPr lang="fr-FR" sz="2112" dirty="0"/>
          </a:p>
        </p:txBody>
      </p:sp>
      <p:grpSp>
        <p:nvGrpSpPr>
          <p:cNvPr id="16" name="Groupe 15"/>
          <p:cNvGrpSpPr>
            <a:grpSpLocks noChangeAspect="1"/>
          </p:cNvGrpSpPr>
          <p:nvPr userDrawn="1"/>
        </p:nvGrpSpPr>
        <p:grpSpPr>
          <a:xfrm>
            <a:off x="4233000" y="2745080"/>
            <a:ext cx="1440000" cy="1440000"/>
            <a:chOff x="2692177" y="4139555"/>
            <a:chExt cx="720000" cy="720000"/>
          </a:xfrm>
        </p:grpSpPr>
        <p:sp>
          <p:nvSpPr>
            <p:cNvPr id="17" name="Ellipse 16"/>
            <p:cNvSpPr/>
            <p:nvPr userDrawn="1"/>
          </p:nvSpPr>
          <p:spPr>
            <a:xfrm>
              <a:off x="2707283" y="4154661"/>
              <a:ext cx="689788" cy="689788"/>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50" dirty="0"/>
            </a:p>
          </p:txBody>
        </p:sp>
        <p:pic>
          <p:nvPicPr>
            <p:cNvPr id="18" name="Picture 3" descr="C:\Users\NicoC\Desktop\QuotesOW-01.png"/>
            <p:cNvPicPr>
              <a:picLocks noChangeAspect="1" noChangeArrowheads="1"/>
            </p:cNvPicPr>
            <p:nvPr userDrawn="1"/>
          </p:nvPicPr>
          <p:blipFill>
            <a:blip r:embed="rId3" cstate="print"/>
            <a:srcRect/>
            <a:stretch>
              <a:fillRect/>
            </a:stretch>
          </p:blipFill>
          <p:spPr bwMode="auto">
            <a:xfrm>
              <a:off x="2692177" y="4139555"/>
              <a:ext cx="720000" cy="720000"/>
            </a:xfrm>
            <a:prstGeom prst="rect">
              <a:avLst/>
            </a:prstGeom>
            <a:noFill/>
          </p:spPr>
        </p:pic>
      </p:grpSp>
    </p:spTree>
    <p:extLst>
      <p:ext uri="{BB962C8B-B14F-4D97-AF65-F5344CB8AC3E}">
        <p14:creationId xmlns:p14="http://schemas.microsoft.com/office/powerpoint/2010/main" val="1405075476"/>
      </p:ext>
    </p:extLst>
  </p:cSld>
  <p:clrMap bg1="lt1" tx1="dk1" bg2="lt2" tx2="dk2" accent1="accent1" accent2="accent2" accent3="accent3" accent4="accent4" accent5="accent5" accent6="accent6" hlink="hlink" folHlink="folHlink"/>
  <p:sldLayoutIdLst>
    <p:sldLayoutId id="2147483741" r:id="rId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12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825" y="0"/>
            <a:ext cx="3042727" cy="6885384"/>
          </a:xfrm>
          <a:prstGeom prst="rect">
            <a:avLst/>
          </a:prstGeom>
          <a:solidFill>
            <a:srgbClr val="13AFB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315" tIns="53657" rIns="107315" bIns="53657" numCol="1" spcCol="0" rtlCol="0" fromWordArt="0" anchor="ctr" anchorCtr="0" forceAA="0" compatLnSpc="1">
            <a:prstTxWarp prst="textNoShape">
              <a:avLst/>
            </a:prstTxWarp>
            <a:noAutofit/>
          </a:bodyPr>
          <a:lstStyle/>
          <a:p>
            <a:pPr algn="ctr"/>
            <a:endParaRPr lang="fr-FR" sz="2112" dirty="0">
              <a:solidFill>
                <a:prstClr val="white"/>
              </a:solidFill>
            </a:endParaRPr>
          </a:p>
        </p:txBody>
      </p:sp>
      <p:grpSp>
        <p:nvGrpSpPr>
          <p:cNvPr id="18" name="Groupe 17"/>
          <p:cNvGrpSpPr/>
          <p:nvPr userDrawn="1"/>
        </p:nvGrpSpPr>
        <p:grpSpPr>
          <a:xfrm>
            <a:off x="2692177" y="4139555"/>
            <a:ext cx="720000" cy="720000"/>
            <a:chOff x="2692177" y="4139555"/>
            <a:chExt cx="720000" cy="720000"/>
          </a:xfrm>
        </p:grpSpPr>
        <p:sp>
          <p:nvSpPr>
            <p:cNvPr id="12" name="Ellipse 11"/>
            <p:cNvSpPr/>
            <p:nvPr userDrawn="1"/>
          </p:nvSpPr>
          <p:spPr>
            <a:xfrm>
              <a:off x="2707283" y="4154661"/>
              <a:ext cx="689788" cy="689788"/>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50" dirty="0">
                <a:solidFill>
                  <a:prstClr val="white"/>
                </a:solidFill>
              </a:endParaRPr>
            </a:p>
          </p:txBody>
        </p:sp>
        <p:pic>
          <p:nvPicPr>
            <p:cNvPr id="16" name="Picture 3" descr="C:\Users\NicoC\Desktop\QuotesOW-01.png"/>
            <p:cNvPicPr>
              <a:picLocks noChangeAspect="1" noChangeArrowheads="1"/>
            </p:cNvPicPr>
            <p:nvPr userDrawn="1"/>
          </p:nvPicPr>
          <p:blipFill>
            <a:blip r:embed="rId8" cstate="print"/>
            <a:srcRect/>
            <a:stretch>
              <a:fillRect/>
            </a:stretch>
          </p:blipFill>
          <p:spPr bwMode="auto">
            <a:xfrm>
              <a:off x="2692177" y="4139555"/>
              <a:ext cx="720000" cy="720000"/>
            </a:xfrm>
            <a:prstGeom prst="rect">
              <a:avLst/>
            </a:prstGeom>
            <a:noFill/>
          </p:spPr>
        </p:pic>
      </p:grpSp>
    </p:spTree>
    <p:extLst>
      <p:ext uri="{BB962C8B-B14F-4D97-AF65-F5344CB8AC3E}">
        <p14:creationId xmlns:p14="http://schemas.microsoft.com/office/powerpoint/2010/main" val="385371477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Lst>
  <p:hf sldNum="0" hdr="0" ftr="0"/>
  <p:txStyles>
    <p:titleStyle>
      <a:lvl1pPr algn="l" defTabSz="990570" rtl="0" eaLnBrk="1" latinLnBrk="0" hangingPunct="1">
        <a:lnSpc>
          <a:spcPct val="90000"/>
        </a:lnSpc>
        <a:spcBef>
          <a:spcPct val="0"/>
        </a:spcBef>
        <a:buNone/>
        <a:defRPr sz="2800" b="1" kern="1200">
          <a:solidFill>
            <a:schemeClr val="tx1"/>
          </a:solidFill>
          <a:latin typeface="+mn-lt"/>
          <a:ea typeface="+mj-ea"/>
          <a:cs typeface="+mj-cs"/>
        </a:defRPr>
      </a:lvl1pPr>
    </p:titleStyle>
    <p:bodyStyle>
      <a:lvl1pPr marL="247642" indent="-247642" algn="l" defTabSz="990570" rtl="0" eaLnBrk="1" latinLnBrk="0" hangingPunct="1">
        <a:lnSpc>
          <a:spcPct val="90000"/>
        </a:lnSpc>
        <a:spcBef>
          <a:spcPts val="1083"/>
        </a:spcBef>
        <a:buFont typeface="Arial" panose="020B0604020202020204" pitchFamily="34" charset="0"/>
        <a:buChar char="•"/>
        <a:defRPr sz="3033" kern="1200">
          <a:solidFill>
            <a:schemeClr val="tx1"/>
          </a:solidFill>
          <a:latin typeface="+mn-lt"/>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mn-lt"/>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mn-lt"/>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p:bodyStyle>
    <p:otherStyle>
      <a:defPPr>
        <a:defRPr lang="fr-FR"/>
      </a:defPPr>
      <a:lvl1pPr marL="0" algn="l" defTabSz="990570" rtl="0" eaLnBrk="1" latinLnBrk="0" hangingPunct="1">
        <a:defRPr sz="1950" kern="1200">
          <a:solidFill>
            <a:schemeClr val="tx1"/>
          </a:solidFill>
          <a:latin typeface="+mn-lt"/>
          <a:ea typeface="+mn-ea"/>
          <a:cs typeface="+mn-cs"/>
        </a:defRPr>
      </a:lvl1pPr>
      <a:lvl2pPr marL="495285" algn="l" defTabSz="990570" rtl="0" eaLnBrk="1" latinLnBrk="0" hangingPunct="1">
        <a:defRPr sz="1950" kern="1200">
          <a:solidFill>
            <a:schemeClr val="tx1"/>
          </a:solidFill>
          <a:latin typeface="+mn-lt"/>
          <a:ea typeface="+mn-ea"/>
          <a:cs typeface="+mn-cs"/>
        </a:defRPr>
      </a:lvl2pPr>
      <a:lvl3pPr marL="990570" algn="l" defTabSz="990570" rtl="0" eaLnBrk="1" latinLnBrk="0" hangingPunct="1">
        <a:defRPr sz="1950" kern="1200">
          <a:solidFill>
            <a:schemeClr val="tx1"/>
          </a:solidFill>
          <a:latin typeface="+mn-lt"/>
          <a:ea typeface="+mn-ea"/>
          <a:cs typeface="+mn-cs"/>
        </a:defRPr>
      </a:lvl3pPr>
      <a:lvl4pPr marL="1485854" algn="l" defTabSz="990570" rtl="0" eaLnBrk="1" latinLnBrk="0" hangingPunct="1">
        <a:defRPr sz="1950" kern="1200">
          <a:solidFill>
            <a:schemeClr val="tx1"/>
          </a:solidFill>
          <a:latin typeface="+mn-lt"/>
          <a:ea typeface="+mn-ea"/>
          <a:cs typeface="+mn-cs"/>
        </a:defRPr>
      </a:lvl4pPr>
      <a:lvl5pPr marL="1981139" algn="l" defTabSz="990570" rtl="0" eaLnBrk="1" latinLnBrk="0" hangingPunct="1">
        <a:defRPr sz="1950" kern="1200">
          <a:solidFill>
            <a:schemeClr val="tx1"/>
          </a:solidFill>
          <a:latin typeface="+mn-lt"/>
          <a:ea typeface="+mn-ea"/>
          <a:cs typeface="+mn-cs"/>
        </a:defRPr>
      </a:lvl5pPr>
      <a:lvl6pPr marL="2476424" algn="l" defTabSz="990570" rtl="0" eaLnBrk="1" latinLnBrk="0" hangingPunct="1">
        <a:defRPr sz="1950" kern="1200">
          <a:solidFill>
            <a:schemeClr val="tx1"/>
          </a:solidFill>
          <a:latin typeface="+mn-lt"/>
          <a:ea typeface="+mn-ea"/>
          <a:cs typeface="+mn-cs"/>
        </a:defRPr>
      </a:lvl6pPr>
      <a:lvl7pPr marL="2971709" algn="l" defTabSz="990570" rtl="0" eaLnBrk="1" latinLnBrk="0" hangingPunct="1">
        <a:defRPr sz="1950" kern="1200">
          <a:solidFill>
            <a:schemeClr val="tx1"/>
          </a:solidFill>
          <a:latin typeface="+mn-lt"/>
          <a:ea typeface="+mn-ea"/>
          <a:cs typeface="+mn-cs"/>
        </a:defRPr>
      </a:lvl7pPr>
      <a:lvl8pPr marL="3466993" algn="l" defTabSz="990570" rtl="0" eaLnBrk="1" latinLnBrk="0" hangingPunct="1">
        <a:defRPr sz="1950" kern="1200">
          <a:solidFill>
            <a:schemeClr val="tx1"/>
          </a:solidFill>
          <a:latin typeface="+mn-lt"/>
          <a:ea typeface="+mn-ea"/>
          <a:cs typeface="+mn-cs"/>
        </a:defRPr>
      </a:lvl8pPr>
      <a:lvl9pPr marL="3962278" algn="l" defTabSz="990570" rtl="0" eaLnBrk="1" latinLnBrk="0" hangingPunct="1">
        <a:defRPr sz="19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799" userDrawn="1">
          <p15:clr>
            <a:srgbClr val="F26B43"/>
          </p15:clr>
        </p15:guide>
        <p15:guide id="2" pos="625"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 name="Groupe 4"/>
          <p:cNvGrpSpPr/>
          <p:nvPr userDrawn="1"/>
        </p:nvGrpSpPr>
        <p:grpSpPr>
          <a:xfrm>
            <a:off x="272479" y="215369"/>
            <a:ext cx="720000" cy="720000"/>
            <a:chOff x="2692177" y="4139555"/>
            <a:chExt cx="720000" cy="720000"/>
          </a:xfrm>
        </p:grpSpPr>
        <p:sp>
          <p:nvSpPr>
            <p:cNvPr id="6" name="Ellipse 5"/>
            <p:cNvSpPr/>
            <p:nvPr userDrawn="1"/>
          </p:nvSpPr>
          <p:spPr>
            <a:xfrm>
              <a:off x="2707283" y="4154661"/>
              <a:ext cx="689788" cy="689788"/>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50" dirty="0">
                <a:solidFill>
                  <a:prstClr val="white"/>
                </a:solidFill>
              </a:endParaRPr>
            </a:p>
          </p:txBody>
        </p:sp>
        <p:pic>
          <p:nvPicPr>
            <p:cNvPr id="9" name="Picture 3" descr="C:\Users\NicoC\Desktop\QuotesOW-01.png"/>
            <p:cNvPicPr>
              <a:picLocks noChangeAspect="1" noChangeArrowheads="1"/>
            </p:cNvPicPr>
            <p:nvPr userDrawn="1"/>
          </p:nvPicPr>
          <p:blipFill>
            <a:blip r:embed="rId9" cstate="print"/>
            <a:srcRect/>
            <a:stretch>
              <a:fillRect/>
            </a:stretch>
          </p:blipFill>
          <p:spPr bwMode="auto">
            <a:xfrm>
              <a:off x="2692177" y="4139555"/>
              <a:ext cx="720000" cy="720000"/>
            </a:xfrm>
            <a:prstGeom prst="rect">
              <a:avLst/>
            </a:prstGeom>
            <a:noFill/>
          </p:spPr>
        </p:pic>
      </p:grpSp>
      <p:sp>
        <p:nvSpPr>
          <p:cNvPr id="7" name="Espace réservé du texte 4"/>
          <p:cNvSpPr txBox="1">
            <a:spLocks/>
          </p:cNvSpPr>
          <p:nvPr userDrawn="1"/>
        </p:nvSpPr>
        <p:spPr>
          <a:xfrm>
            <a:off x="4958333" y="6579481"/>
            <a:ext cx="4752528" cy="304202"/>
          </a:xfrm>
          <a:prstGeom prst="rect">
            <a:avLst/>
          </a:prstGeom>
        </p:spPr>
        <p:txBody>
          <a:bodyPr anchor="ctr" anchorCtr="0"/>
          <a:lstStyle/>
          <a:p>
            <a:pPr marL="228600" indent="-228600">
              <a:lnSpc>
                <a:spcPct val="90000"/>
              </a:lnSpc>
              <a:spcBef>
                <a:spcPts val="1000"/>
              </a:spcBef>
              <a:buFont typeface="Arial" panose="020B0604020202020204" pitchFamily="34" charset="0"/>
              <a:buNone/>
              <a:defRPr/>
            </a:pPr>
            <a:r>
              <a:rPr lang="fr-FR" sz="1000" i="1" dirty="0">
                <a:solidFill>
                  <a:prstClr val="white"/>
                </a:solidFill>
              </a:rPr>
              <a:t>Les intentions de vote aux élections régionales en Ile-de-France / Novembre 2015</a:t>
            </a:r>
          </a:p>
        </p:txBody>
      </p:sp>
    </p:spTree>
    <p:extLst>
      <p:ext uri="{BB962C8B-B14F-4D97-AF65-F5344CB8AC3E}">
        <p14:creationId xmlns:p14="http://schemas.microsoft.com/office/powerpoint/2010/main" val="148313811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825" y="0"/>
            <a:ext cx="3042727" cy="6885384"/>
          </a:xfrm>
          <a:prstGeom prst="rect">
            <a:avLst/>
          </a:prstGeom>
          <a:solidFill>
            <a:srgbClr val="13AFB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315" tIns="53657" rIns="107315" bIns="53657" numCol="1" spcCol="0" rtlCol="0" fromWordArt="0" anchor="ctr" anchorCtr="0" forceAA="0" compatLnSpc="1">
            <a:prstTxWarp prst="textNoShape">
              <a:avLst/>
            </a:prstTxWarp>
            <a:noAutofit/>
          </a:bodyPr>
          <a:lstStyle/>
          <a:p>
            <a:pPr algn="ctr"/>
            <a:endParaRPr lang="fr-FR" sz="2112" dirty="0">
              <a:solidFill>
                <a:prstClr val="white"/>
              </a:solidFill>
              <a:latin typeface="Calibri"/>
            </a:endParaRPr>
          </a:p>
        </p:txBody>
      </p:sp>
      <p:grpSp>
        <p:nvGrpSpPr>
          <p:cNvPr id="18" name="Groupe 17"/>
          <p:cNvGrpSpPr/>
          <p:nvPr userDrawn="1"/>
        </p:nvGrpSpPr>
        <p:grpSpPr>
          <a:xfrm>
            <a:off x="2692177" y="4139555"/>
            <a:ext cx="720000" cy="720000"/>
            <a:chOff x="2692177" y="4139555"/>
            <a:chExt cx="720000" cy="720000"/>
          </a:xfrm>
        </p:grpSpPr>
        <p:sp>
          <p:nvSpPr>
            <p:cNvPr id="12" name="Ellipse 11"/>
            <p:cNvSpPr/>
            <p:nvPr userDrawn="1"/>
          </p:nvSpPr>
          <p:spPr>
            <a:xfrm>
              <a:off x="2707283" y="4154661"/>
              <a:ext cx="689788" cy="689788"/>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50" dirty="0">
                <a:solidFill>
                  <a:prstClr val="white"/>
                </a:solidFill>
                <a:latin typeface="Calibri"/>
              </a:endParaRPr>
            </a:p>
          </p:txBody>
        </p:sp>
        <p:pic>
          <p:nvPicPr>
            <p:cNvPr id="16" name="Picture 3" descr="C:\Users\NicoC\Desktop\QuotesOW-01.png"/>
            <p:cNvPicPr>
              <a:picLocks noChangeAspect="1" noChangeArrowheads="1"/>
            </p:cNvPicPr>
            <p:nvPr userDrawn="1"/>
          </p:nvPicPr>
          <p:blipFill>
            <a:blip r:embed="rId8" cstate="print"/>
            <a:srcRect/>
            <a:stretch>
              <a:fillRect/>
            </a:stretch>
          </p:blipFill>
          <p:spPr bwMode="auto">
            <a:xfrm>
              <a:off x="2692177" y="4139555"/>
              <a:ext cx="720000" cy="720000"/>
            </a:xfrm>
            <a:prstGeom prst="rect">
              <a:avLst/>
            </a:prstGeom>
            <a:noFill/>
          </p:spPr>
        </p:pic>
      </p:grpSp>
    </p:spTree>
    <p:extLst>
      <p:ext uri="{BB962C8B-B14F-4D97-AF65-F5344CB8AC3E}">
        <p14:creationId xmlns:p14="http://schemas.microsoft.com/office/powerpoint/2010/main" val="3104853732"/>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Lst>
  <p:hf sldNum="0" hdr="0" ftr="0"/>
  <p:txStyles>
    <p:titleStyle>
      <a:lvl1pPr algn="l" defTabSz="990570" rtl="0" eaLnBrk="1" latinLnBrk="0" hangingPunct="1">
        <a:lnSpc>
          <a:spcPct val="90000"/>
        </a:lnSpc>
        <a:spcBef>
          <a:spcPct val="0"/>
        </a:spcBef>
        <a:buNone/>
        <a:defRPr sz="2800" b="1" kern="1200">
          <a:solidFill>
            <a:schemeClr val="tx1"/>
          </a:solidFill>
          <a:latin typeface="+mn-lt"/>
          <a:ea typeface="+mj-ea"/>
          <a:cs typeface="+mj-cs"/>
        </a:defRPr>
      </a:lvl1pPr>
    </p:titleStyle>
    <p:bodyStyle>
      <a:lvl1pPr marL="247642" indent="-247642" algn="l" defTabSz="990570" rtl="0" eaLnBrk="1" latinLnBrk="0" hangingPunct="1">
        <a:lnSpc>
          <a:spcPct val="90000"/>
        </a:lnSpc>
        <a:spcBef>
          <a:spcPts val="1083"/>
        </a:spcBef>
        <a:buFont typeface="Arial" panose="020B0604020202020204" pitchFamily="34" charset="0"/>
        <a:buChar char="•"/>
        <a:defRPr sz="3033" kern="1200">
          <a:solidFill>
            <a:schemeClr val="tx1"/>
          </a:solidFill>
          <a:latin typeface="+mn-lt"/>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mn-lt"/>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mn-lt"/>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p:bodyStyle>
    <p:otherStyle>
      <a:defPPr>
        <a:defRPr lang="fr-FR"/>
      </a:defPPr>
      <a:lvl1pPr marL="0" algn="l" defTabSz="990570" rtl="0" eaLnBrk="1" latinLnBrk="0" hangingPunct="1">
        <a:defRPr sz="1950" kern="1200">
          <a:solidFill>
            <a:schemeClr val="tx1"/>
          </a:solidFill>
          <a:latin typeface="+mn-lt"/>
          <a:ea typeface="+mn-ea"/>
          <a:cs typeface="+mn-cs"/>
        </a:defRPr>
      </a:lvl1pPr>
      <a:lvl2pPr marL="495285" algn="l" defTabSz="990570" rtl="0" eaLnBrk="1" latinLnBrk="0" hangingPunct="1">
        <a:defRPr sz="1950" kern="1200">
          <a:solidFill>
            <a:schemeClr val="tx1"/>
          </a:solidFill>
          <a:latin typeface="+mn-lt"/>
          <a:ea typeface="+mn-ea"/>
          <a:cs typeface="+mn-cs"/>
        </a:defRPr>
      </a:lvl2pPr>
      <a:lvl3pPr marL="990570" algn="l" defTabSz="990570" rtl="0" eaLnBrk="1" latinLnBrk="0" hangingPunct="1">
        <a:defRPr sz="1950" kern="1200">
          <a:solidFill>
            <a:schemeClr val="tx1"/>
          </a:solidFill>
          <a:latin typeface="+mn-lt"/>
          <a:ea typeface="+mn-ea"/>
          <a:cs typeface="+mn-cs"/>
        </a:defRPr>
      </a:lvl3pPr>
      <a:lvl4pPr marL="1485854" algn="l" defTabSz="990570" rtl="0" eaLnBrk="1" latinLnBrk="0" hangingPunct="1">
        <a:defRPr sz="1950" kern="1200">
          <a:solidFill>
            <a:schemeClr val="tx1"/>
          </a:solidFill>
          <a:latin typeface="+mn-lt"/>
          <a:ea typeface="+mn-ea"/>
          <a:cs typeface="+mn-cs"/>
        </a:defRPr>
      </a:lvl4pPr>
      <a:lvl5pPr marL="1981139" algn="l" defTabSz="990570" rtl="0" eaLnBrk="1" latinLnBrk="0" hangingPunct="1">
        <a:defRPr sz="1950" kern="1200">
          <a:solidFill>
            <a:schemeClr val="tx1"/>
          </a:solidFill>
          <a:latin typeface="+mn-lt"/>
          <a:ea typeface="+mn-ea"/>
          <a:cs typeface="+mn-cs"/>
        </a:defRPr>
      </a:lvl5pPr>
      <a:lvl6pPr marL="2476424" algn="l" defTabSz="990570" rtl="0" eaLnBrk="1" latinLnBrk="0" hangingPunct="1">
        <a:defRPr sz="1950" kern="1200">
          <a:solidFill>
            <a:schemeClr val="tx1"/>
          </a:solidFill>
          <a:latin typeface="+mn-lt"/>
          <a:ea typeface="+mn-ea"/>
          <a:cs typeface="+mn-cs"/>
        </a:defRPr>
      </a:lvl6pPr>
      <a:lvl7pPr marL="2971709" algn="l" defTabSz="990570" rtl="0" eaLnBrk="1" latinLnBrk="0" hangingPunct="1">
        <a:defRPr sz="1950" kern="1200">
          <a:solidFill>
            <a:schemeClr val="tx1"/>
          </a:solidFill>
          <a:latin typeface="+mn-lt"/>
          <a:ea typeface="+mn-ea"/>
          <a:cs typeface="+mn-cs"/>
        </a:defRPr>
      </a:lvl7pPr>
      <a:lvl8pPr marL="3466993" algn="l" defTabSz="990570" rtl="0" eaLnBrk="1" latinLnBrk="0" hangingPunct="1">
        <a:defRPr sz="1950" kern="1200">
          <a:solidFill>
            <a:schemeClr val="tx1"/>
          </a:solidFill>
          <a:latin typeface="+mn-lt"/>
          <a:ea typeface="+mn-ea"/>
          <a:cs typeface="+mn-cs"/>
        </a:defRPr>
      </a:lvl8pPr>
      <a:lvl9pPr marL="3962278" algn="l" defTabSz="990570" rtl="0" eaLnBrk="1" latinLnBrk="0" hangingPunct="1">
        <a:defRPr sz="19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799" userDrawn="1">
          <p15:clr>
            <a:srgbClr val="F26B43"/>
          </p15:clr>
        </p15:guide>
        <p15:guide id="2" pos="625"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594178"/>
            <a:ext cx="9906000" cy="29120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fr-FR" sz="1950" dirty="0">
              <a:solidFill>
                <a:prstClr val="white"/>
              </a:solidFill>
              <a:latin typeface="Calibri"/>
            </a:endParaRPr>
          </a:p>
        </p:txBody>
      </p:sp>
      <p:grpSp>
        <p:nvGrpSpPr>
          <p:cNvPr id="5" name="Groupe 4"/>
          <p:cNvGrpSpPr/>
          <p:nvPr userDrawn="1"/>
        </p:nvGrpSpPr>
        <p:grpSpPr>
          <a:xfrm>
            <a:off x="272479" y="215369"/>
            <a:ext cx="720000" cy="720000"/>
            <a:chOff x="2692177" y="4139555"/>
            <a:chExt cx="720000" cy="720000"/>
          </a:xfrm>
        </p:grpSpPr>
        <p:sp>
          <p:nvSpPr>
            <p:cNvPr id="6" name="Ellipse 5"/>
            <p:cNvSpPr/>
            <p:nvPr userDrawn="1"/>
          </p:nvSpPr>
          <p:spPr>
            <a:xfrm>
              <a:off x="2707283" y="4154661"/>
              <a:ext cx="689788" cy="689788"/>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50" dirty="0">
                <a:solidFill>
                  <a:prstClr val="white"/>
                </a:solidFill>
                <a:latin typeface="Calibri"/>
              </a:endParaRPr>
            </a:p>
          </p:txBody>
        </p:sp>
        <p:pic>
          <p:nvPicPr>
            <p:cNvPr id="9" name="Picture 3" descr="C:\Users\NicoC\Desktop\QuotesOW-01.png"/>
            <p:cNvPicPr>
              <a:picLocks noChangeAspect="1" noChangeArrowheads="1"/>
            </p:cNvPicPr>
            <p:nvPr userDrawn="1"/>
          </p:nvPicPr>
          <p:blipFill>
            <a:blip r:embed="rId8" cstate="print"/>
            <a:srcRect/>
            <a:stretch>
              <a:fillRect/>
            </a:stretch>
          </p:blipFill>
          <p:spPr bwMode="auto">
            <a:xfrm>
              <a:off x="2692177" y="4139555"/>
              <a:ext cx="720000" cy="720000"/>
            </a:xfrm>
            <a:prstGeom prst="rect">
              <a:avLst/>
            </a:prstGeom>
            <a:noFill/>
          </p:spPr>
        </p:pic>
      </p:grpSp>
    </p:spTree>
    <p:extLst>
      <p:ext uri="{BB962C8B-B14F-4D97-AF65-F5344CB8AC3E}">
        <p14:creationId xmlns:p14="http://schemas.microsoft.com/office/powerpoint/2010/main" val="60541679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0.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0.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9.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69.xml"/><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69.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69.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69.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69.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69.xml"/><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chart" Target="../charts/chart9.xml"/><Relationship Id="rId1" Type="http://schemas.openxmlformats.org/officeDocument/2006/relationships/slideLayout" Target="../slideLayouts/slideLayout70.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chart" Target="../charts/char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twitter.com/MarieC_Vegan" TargetMode="External"/><Relationship Id="rId7" Type="http://schemas.openxmlformats.org/officeDocument/2006/relationships/hyperlink" Target="https://twitter.com/boohvegan/statuses/735414675354095616" TargetMode="External"/><Relationship Id="rId2" Type="http://schemas.openxmlformats.org/officeDocument/2006/relationships/image" Target="../media/image35.png"/><Relationship Id="rId1" Type="http://schemas.openxmlformats.org/officeDocument/2006/relationships/slideLayout" Target="../slideLayouts/slideLayout66.xml"/><Relationship Id="rId6" Type="http://schemas.openxmlformats.org/officeDocument/2006/relationships/image" Target="../media/image37.png"/><Relationship Id="rId5" Type="http://schemas.openxmlformats.org/officeDocument/2006/relationships/hyperlink" Target="https://twitter.com/ClarenceTech" TargetMode="External"/><Relationship Id="rId4" Type="http://schemas.openxmlformats.org/officeDocument/2006/relationships/image" Target="../media/image36.png"/><Relationship Id="rId9"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0" y="2845510"/>
            <a:ext cx="6753200" cy="1591602"/>
          </a:xfrm>
        </p:spPr>
        <p:txBody>
          <a:bodyPr/>
          <a:lstStyle/>
          <a:p>
            <a:r>
              <a:rPr lang="fr-FR" sz="3200" dirty="0"/>
              <a:t>Les sondages d’intention de vote à l’épreuve du </a:t>
            </a:r>
            <a:r>
              <a:rPr lang="fr-FR" sz="3200" dirty="0" err="1"/>
              <a:t>Big</a:t>
            </a:r>
            <a:r>
              <a:rPr lang="fr-FR" sz="3200" dirty="0"/>
              <a:t> Bang électoral de 2017</a:t>
            </a:r>
            <a:br>
              <a:rPr lang="fr-FR" sz="3200" dirty="0"/>
            </a:br>
            <a:endParaRPr lang="fr-FR" sz="3200" i="1" dirty="0"/>
          </a:p>
        </p:txBody>
      </p:sp>
      <p:sp>
        <p:nvSpPr>
          <p:cNvPr id="8" name="Espace réservé de la date 7"/>
          <p:cNvSpPr>
            <a:spLocks noGrp="1"/>
          </p:cNvSpPr>
          <p:nvPr>
            <p:ph type="dt" sz="half" idx="10"/>
          </p:nvPr>
        </p:nvSpPr>
        <p:spPr>
          <a:xfrm>
            <a:off x="2360712" y="4077072"/>
            <a:ext cx="2228850" cy="365125"/>
          </a:xfrm>
        </p:spPr>
        <p:txBody>
          <a:bodyPr/>
          <a:lstStyle/>
          <a:p>
            <a:r>
              <a:rPr lang="fr-FR" sz="1400"/>
              <a:t>Octobre 2018</a:t>
            </a:r>
            <a:endParaRPr lang="fr-FR" sz="1400" dirty="0"/>
          </a:p>
        </p:txBody>
      </p:sp>
      <p:pic>
        <p:nvPicPr>
          <p:cNvPr id="4" name="Image 3">
            <a:extLst>
              <a:ext uri="{FF2B5EF4-FFF2-40B4-BE49-F238E27FC236}">
                <a16:creationId xmlns:a16="http://schemas.microsoft.com/office/drawing/2014/main" id="{1118E0F6-22F7-3D49-80AF-ED93213385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6552" y="3219326"/>
            <a:ext cx="635000" cy="1206500"/>
          </a:xfrm>
          <a:prstGeom prst="rect">
            <a:avLst/>
          </a:prstGeom>
        </p:spPr>
      </p:pic>
      <p:pic>
        <p:nvPicPr>
          <p:cNvPr id="7" name="Image 6">
            <a:extLst>
              <a:ext uri="{FF2B5EF4-FFF2-40B4-BE49-F238E27FC236}">
                <a16:creationId xmlns:a16="http://schemas.microsoft.com/office/drawing/2014/main" id="{B108581F-2436-814E-B9AD-E4F8065B67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5208" y="3212976"/>
            <a:ext cx="2475968" cy="1219200"/>
          </a:xfrm>
          <a:prstGeom prst="rect">
            <a:avLst/>
          </a:prstGeom>
        </p:spPr>
      </p:pic>
    </p:spTree>
    <p:extLst>
      <p:ext uri="{BB962C8B-B14F-4D97-AF65-F5344CB8AC3E}">
        <p14:creationId xmlns:p14="http://schemas.microsoft.com/office/powerpoint/2010/main" val="2197158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92560" y="286152"/>
            <a:ext cx="8913440" cy="566706"/>
          </a:xfrm>
        </p:spPr>
        <p:txBody>
          <a:bodyPr/>
          <a:lstStyle/>
          <a:p>
            <a:r>
              <a:rPr lang="fr-FR" sz="2400" dirty="0"/>
              <a:t>LES DÉFIS SUR LA QUALITÉ DES ENQUÊTES : L’ACCÈS AUX BASES</a:t>
            </a:r>
          </a:p>
        </p:txBody>
      </p:sp>
      <p:pic>
        <p:nvPicPr>
          <p:cNvPr id="3" name="Image 2" descr="Ce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5150"/>
            <a:ext cx="9906000" cy="6174250"/>
          </a:xfrm>
          <a:prstGeom prst="rect">
            <a:avLst/>
          </a:prstGeom>
        </p:spPr>
      </p:pic>
    </p:spTree>
    <p:extLst>
      <p:ext uri="{BB962C8B-B14F-4D97-AF65-F5344CB8AC3E}">
        <p14:creationId xmlns:p14="http://schemas.microsoft.com/office/powerpoint/2010/main" val="248689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92560" y="286152"/>
            <a:ext cx="8913440" cy="566706"/>
          </a:xfrm>
        </p:spPr>
        <p:txBody>
          <a:bodyPr/>
          <a:lstStyle/>
          <a:p>
            <a:r>
              <a:rPr lang="fr-FR" sz="2400" dirty="0"/>
              <a:t>LES DÉFIS SUR LA QUALITÉ DES ENQUÊTES : LES TAUX DE RÉPONSES</a:t>
            </a:r>
          </a:p>
        </p:txBody>
      </p:sp>
      <p:pic>
        <p:nvPicPr>
          <p:cNvPr id="3" name="Image 2" descr="R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576" y="1247497"/>
            <a:ext cx="7632848" cy="4917807"/>
          </a:xfrm>
          <a:prstGeom prst="rect">
            <a:avLst/>
          </a:prstGeom>
        </p:spPr>
      </p:pic>
    </p:spTree>
    <p:extLst>
      <p:ext uri="{BB962C8B-B14F-4D97-AF65-F5344CB8AC3E}">
        <p14:creationId xmlns:p14="http://schemas.microsoft.com/office/powerpoint/2010/main" val="2584395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92560" y="286152"/>
            <a:ext cx="8913440" cy="566706"/>
          </a:xfrm>
        </p:spPr>
        <p:txBody>
          <a:bodyPr/>
          <a:lstStyle/>
          <a:p>
            <a:r>
              <a:rPr lang="fr-FR" sz="2400" dirty="0"/>
              <a:t>LES DÉFIS : LA PARTICIPATION ÉLECTORALE</a:t>
            </a:r>
          </a:p>
        </p:txBody>
      </p:sp>
      <p:graphicFrame>
        <p:nvGraphicFramePr>
          <p:cNvPr id="6" name="Diagramme 5"/>
          <p:cNvGraphicFramePr/>
          <p:nvPr>
            <p:extLst/>
          </p:nvPr>
        </p:nvGraphicFramePr>
        <p:xfrm>
          <a:off x="1218952" y="795618"/>
          <a:ext cx="7838504" cy="52976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2373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92560" y="286152"/>
            <a:ext cx="8913440" cy="566706"/>
          </a:xfrm>
        </p:spPr>
        <p:txBody>
          <a:bodyPr/>
          <a:lstStyle/>
          <a:p>
            <a:r>
              <a:rPr lang="fr-FR" dirty="0"/>
              <a:t>LES DÉFIS : LA DÉFIANCE POLITIQUE</a:t>
            </a:r>
          </a:p>
        </p:txBody>
      </p:sp>
      <p:graphicFrame>
        <p:nvGraphicFramePr>
          <p:cNvPr id="3" name="Diagramme 2"/>
          <p:cNvGraphicFramePr/>
          <p:nvPr>
            <p:extLst/>
          </p:nvPr>
        </p:nvGraphicFramePr>
        <p:xfrm>
          <a:off x="560512" y="1052736"/>
          <a:ext cx="8856984"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7411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92560" y="286152"/>
            <a:ext cx="8913440" cy="566706"/>
          </a:xfrm>
        </p:spPr>
        <p:txBody>
          <a:bodyPr/>
          <a:lstStyle/>
          <a:p>
            <a:r>
              <a:rPr lang="fr-FR" dirty="0"/>
              <a:t>LES DÉFIS : LA POLARISATION TERRITORIALE DU VOTE</a:t>
            </a:r>
          </a:p>
        </p:txBody>
      </p:sp>
      <p:pic>
        <p:nvPicPr>
          <p:cNvPr id="3" name="Image 2">
            <a:extLst>
              <a:ext uri="{FF2B5EF4-FFF2-40B4-BE49-F238E27FC236}">
                <a16:creationId xmlns:a16="http://schemas.microsoft.com/office/drawing/2014/main" id="{F14A8448-3193-A14B-AB76-B26F3BA4C959}"/>
              </a:ext>
            </a:extLst>
          </p:cNvPr>
          <p:cNvPicPr>
            <a:picLocks noChangeAspect="1"/>
          </p:cNvPicPr>
          <p:nvPr/>
        </p:nvPicPr>
        <p:blipFill>
          <a:blip r:embed="rId2"/>
          <a:stretch>
            <a:fillRect/>
          </a:stretch>
        </p:blipFill>
        <p:spPr>
          <a:xfrm>
            <a:off x="128464" y="1196752"/>
            <a:ext cx="4840185" cy="4646578"/>
          </a:xfrm>
          <a:prstGeom prst="rect">
            <a:avLst/>
          </a:prstGeom>
        </p:spPr>
      </p:pic>
      <p:pic>
        <p:nvPicPr>
          <p:cNvPr id="4" name="Image 3">
            <a:extLst>
              <a:ext uri="{FF2B5EF4-FFF2-40B4-BE49-F238E27FC236}">
                <a16:creationId xmlns:a16="http://schemas.microsoft.com/office/drawing/2014/main" id="{31DCDD03-9F19-8A43-A204-669CCA05C8FA}"/>
              </a:ext>
            </a:extLst>
          </p:cNvPr>
          <p:cNvPicPr>
            <a:picLocks noChangeAspect="1"/>
          </p:cNvPicPr>
          <p:nvPr/>
        </p:nvPicPr>
        <p:blipFill>
          <a:blip r:embed="rId3"/>
          <a:stretch>
            <a:fillRect/>
          </a:stretch>
        </p:blipFill>
        <p:spPr>
          <a:xfrm>
            <a:off x="5313040" y="1158686"/>
            <a:ext cx="4583320" cy="4646578"/>
          </a:xfrm>
          <a:prstGeom prst="rect">
            <a:avLst/>
          </a:prstGeom>
        </p:spPr>
      </p:pic>
    </p:spTree>
    <p:extLst>
      <p:ext uri="{BB962C8B-B14F-4D97-AF65-F5344CB8AC3E}">
        <p14:creationId xmlns:p14="http://schemas.microsoft.com/office/powerpoint/2010/main" val="152265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ous-titre 6"/>
          <p:cNvSpPr>
            <a:spLocks noGrp="1"/>
          </p:cNvSpPr>
          <p:nvPr>
            <p:ph type="subTitle" idx="1"/>
          </p:nvPr>
        </p:nvSpPr>
        <p:spPr/>
        <p:txBody>
          <a:bodyPr/>
          <a:lstStyle/>
          <a:p>
            <a:r>
              <a:rPr lang="fr-FR" cap="all" dirty="0"/>
              <a:t>Multiplier les approches pour répondre à ces défis</a:t>
            </a:r>
            <a:endParaRPr lang="fr-FR" dirty="0"/>
          </a:p>
        </p:txBody>
      </p:sp>
    </p:spTree>
    <p:extLst>
      <p:ext uri="{BB962C8B-B14F-4D97-AF65-F5344CB8AC3E}">
        <p14:creationId xmlns:p14="http://schemas.microsoft.com/office/powerpoint/2010/main" val="4095210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456" y="116632"/>
            <a:ext cx="1152128"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rcRect t="34812"/>
          <a:stretch>
            <a:fillRect/>
          </a:stretch>
        </p:blipFill>
        <p:spPr>
          <a:xfrm>
            <a:off x="632520" y="1800981"/>
            <a:ext cx="8619068" cy="2475107"/>
          </a:xfrm>
          <a:prstGeom prst="rect">
            <a:avLst/>
          </a:prstGeom>
        </p:spPr>
      </p:pic>
      <p:grpSp>
        <p:nvGrpSpPr>
          <p:cNvPr id="22" name="Groupe 21"/>
          <p:cNvGrpSpPr>
            <a:grpSpLocks noChangeAspect="1"/>
          </p:cNvGrpSpPr>
          <p:nvPr/>
        </p:nvGrpSpPr>
        <p:grpSpPr>
          <a:xfrm>
            <a:off x="200472" y="490240"/>
            <a:ext cx="9524636" cy="1152000"/>
            <a:chOff x="0" y="230188"/>
            <a:chExt cx="9892277" cy="1196466"/>
          </a:xfrm>
        </p:grpSpPr>
        <p:pic>
          <p:nvPicPr>
            <p:cNvPr id="1026" name="Picture 2" descr="D:\000-SITES_INTERNET\Les Echos\portraits\portraits-color-13.png"/>
            <p:cNvPicPr>
              <a:picLocks noChangeAspect="1" noChangeArrowheads="1"/>
            </p:cNvPicPr>
            <p:nvPr/>
          </p:nvPicPr>
          <p:blipFill>
            <a:blip r:embed="rId4" cstate="print"/>
            <a:srcRect/>
            <a:stretch>
              <a:fillRect/>
            </a:stretch>
          </p:blipFill>
          <p:spPr bwMode="auto">
            <a:xfrm>
              <a:off x="8704277" y="230188"/>
              <a:ext cx="1188000" cy="1188000"/>
            </a:xfrm>
            <a:prstGeom prst="rect">
              <a:avLst/>
            </a:prstGeom>
            <a:noFill/>
          </p:spPr>
        </p:pic>
        <p:pic>
          <p:nvPicPr>
            <p:cNvPr id="1027" name="Picture 3" descr="D:\000-SITES_INTERNET\Les Echos\portraits\portraits-color-11.png"/>
            <p:cNvPicPr>
              <a:picLocks noChangeAspect="1" noChangeArrowheads="1"/>
            </p:cNvPicPr>
            <p:nvPr/>
          </p:nvPicPr>
          <p:blipFill>
            <a:blip r:embed="rId5" cstate="print"/>
            <a:srcRect/>
            <a:stretch>
              <a:fillRect/>
            </a:stretch>
          </p:blipFill>
          <p:spPr bwMode="auto">
            <a:xfrm>
              <a:off x="7833852" y="230188"/>
              <a:ext cx="1188000" cy="1188000"/>
            </a:xfrm>
            <a:prstGeom prst="rect">
              <a:avLst/>
            </a:prstGeom>
            <a:noFill/>
          </p:spPr>
        </p:pic>
        <p:pic>
          <p:nvPicPr>
            <p:cNvPr id="1028" name="Picture 4" descr="D:\000-SITES_INTERNET\Les Echos\portraits\portraits-color-12.png"/>
            <p:cNvPicPr>
              <a:picLocks noChangeAspect="1" noChangeArrowheads="1"/>
            </p:cNvPicPr>
            <p:nvPr/>
          </p:nvPicPr>
          <p:blipFill>
            <a:blip r:embed="rId6" cstate="print"/>
            <a:srcRect/>
            <a:stretch>
              <a:fillRect/>
            </a:stretch>
          </p:blipFill>
          <p:spPr bwMode="auto">
            <a:xfrm>
              <a:off x="6963424" y="230188"/>
              <a:ext cx="1188000" cy="1188000"/>
            </a:xfrm>
            <a:prstGeom prst="rect">
              <a:avLst/>
            </a:prstGeom>
            <a:noFill/>
          </p:spPr>
        </p:pic>
        <p:pic>
          <p:nvPicPr>
            <p:cNvPr id="1029" name="Picture 5" descr="D:\000-SITES_INTERNET\Les Echos\presitrack-sanscercle-02.png"/>
            <p:cNvPicPr>
              <a:picLocks noChangeAspect="1" noChangeArrowheads="1"/>
            </p:cNvPicPr>
            <p:nvPr/>
          </p:nvPicPr>
          <p:blipFill>
            <a:blip r:embed="rId7" cstate="print"/>
            <a:srcRect/>
            <a:stretch>
              <a:fillRect/>
            </a:stretch>
          </p:blipFill>
          <p:spPr bwMode="auto">
            <a:xfrm>
              <a:off x="0" y="238654"/>
              <a:ext cx="1188000" cy="1188000"/>
            </a:xfrm>
            <a:prstGeom prst="rect">
              <a:avLst/>
            </a:prstGeom>
            <a:noFill/>
          </p:spPr>
        </p:pic>
        <p:pic>
          <p:nvPicPr>
            <p:cNvPr id="1030" name="Picture 6" descr="D:\000-SITES_INTERNET\Les Echos\presitrack-sanscercle-03.png"/>
            <p:cNvPicPr>
              <a:picLocks noChangeAspect="1" noChangeArrowheads="1"/>
            </p:cNvPicPr>
            <p:nvPr/>
          </p:nvPicPr>
          <p:blipFill>
            <a:blip r:embed="rId8" cstate="print"/>
            <a:srcRect/>
            <a:stretch>
              <a:fillRect/>
            </a:stretch>
          </p:blipFill>
          <p:spPr bwMode="auto">
            <a:xfrm>
              <a:off x="870428" y="238654"/>
              <a:ext cx="1188000" cy="1188000"/>
            </a:xfrm>
            <a:prstGeom prst="rect">
              <a:avLst/>
            </a:prstGeom>
            <a:noFill/>
          </p:spPr>
        </p:pic>
        <p:pic>
          <p:nvPicPr>
            <p:cNvPr id="1031" name="Picture 7" descr="D:\000-SITES_INTERNET\Les Echos\presitrack-sanscercle-04.png"/>
            <p:cNvPicPr>
              <a:picLocks noChangeAspect="1" noChangeArrowheads="1"/>
            </p:cNvPicPr>
            <p:nvPr/>
          </p:nvPicPr>
          <p:blipFill>
            <a:blip r:embed="rId9" cstate="print"/>
            <a:srcRect/>
            <a:stretch>
              <a:fillRect/>
            </a:stretch>
          </p:blipFill>
          <p:spPr bwMode="auto">
            <a:xfrm>
              <a:off x="1740856" y="238654"/>
              <a:ext cx="1188000" cy="1188000"/>
            </a:xfrm>
            <a:prstGeom prst="rect">
              <a:avLst/>
            </a:prstGeom>
            <a:noFill/>
          </p:spPr>
        </p:pic>
        <p:pic>
          <p:nvPicPr>
            <p:cNvPr id="1033" name="Picture 9" descr="D:\000-SITES_INTERNET\Les Echos\presitrack-sanscercle-06.png"/>
            <p:cNvPicPr>
              <a:picLocks noChangeAspect="1" noChangeArrowheads="1"/>
            </p:cNvPicPr>
            <p:nvPr/>
          </p:nvPicPr>
          <p:blipFill>
            <a:blip r:embed="rId10" cstate="print"/>
            <a:srcRect/>
            <a:stretch>
              <a:fillRect/>
            </a:stretch>
          </p:blipFill>
          <p:spPr bwMode="auto">
            <a:xfrm>
              <a:off x="2611284" y="238654"/>
              <a:ext cx="1188000" cy="1188000"/>
            </a:xfrm>
            <a:prstGeom prst="rect">
              <a:avLst/>
            </a:prstGeom>
            <a:noFill/>
          </p:spPr>
        </p:pic>
        <p:pic>
          <p:nvPicPr>
            <p:cNvPr id="1034" name="Picture 10" descr="D:\000-SITES_INTERNET\Les Echos\presitrack-sanscercle-07.png"/>
            <p:cNvPicPr>
              <a:picLocks noChangeAspect="1" noChangeArrowheads="1"/>
            </p:cNvPicPr>
            <p:nvPr/>
          </p:nvPicPr>
          <p:blipFill>
            <a:blip r:embed="rId11" cstate="print"/>
            <a:srcRect/>
            <a:stretch>
              <a:fillRect/>
            </a:stretch>
          </p:blipFill>
          <p:spPr bwMode="auto">
            <a:xfrm>
              <a:off x="3481712" y="238654"/>
              <a:ext cx="1188000" cy="1188000"/>
            </a:xfrm>
            <a:prstGeom prst="rect">
              <a:avLst/>
            </a:prstGeom>
            <a:noFill/>
          </p:spPr>
        </p:pic>
        <p:pic>
          <p:nvPicPr>
            <p:cNvPr id="1035" name="Picture 11" descr="D:\000-SITES_INTERNET\Les Echos\presitrack-sanscercle-08.png"/>
            <p:cNvPicPr>
              <a:picLocks noChangeAspect="1" noChangeArrowheads="1"/>
            </p:cNvPicPr>
            <p:nvPr/>
          </p:nvPicPr>
          <p:blipFill>
            <a:blip r:embed="rId12" cstate="print"/>
            <a:srcRect/>
            <a:stretch>
              <a:fillRect/>
            </a:stretch>
          </p:blipFill>
          <p:spPr bwMode="auto">
            <a:xfrm>
              <a:off x="4352140" y="238654"/>
              <a:ext cx="1188000" cy="1188000"/>
            </a:xfrm>
            <a:prstGeom prst="rect">
              <a:avLst/>
            </a:prstGeom>
            <a:noFill/>
          </p:spPr>
        </p:pic>
        <p:pic>
          <p:nvPicPr>
            <p:cNvPr id="1036" name="Picture 12" descr="D:\000-SITES_INTERNET\Les Echos\presitrack-sanscercle-09.png"/>
            <p:cNvPicPr>
              <a:picLocks noChangeAspect="1" noChangeArrowheads="1"/>
            </p:cNvPicPr>
            <p:nvPr/>
          </p:nvPicPr>
          <p:blipFill>
            <a:blip r:embed="rId13" cstate="print"/>
            <a:srcRect/>
            <a:stretch>
              <a:fillRect/>
            </a:stretch>
          </p:blipFill>
          <p:spPr bwMode="auto">
            <a:xfrm>
              <a:off x="5222568" y="238654"/>
              <a:ext cx="1188000" cy="1188000"/>
            </a:xfrm>
            <a:prstGeom prst="rect">
              <a:avLst/>
            </a:prstGeom>
            <a:noFill/>
          </p:spPr>
        </p:pic>
        <p:pic>
          <p:nvPicPr>
            <p:cNvPr id="1037" name="Picture 13" descr="D:\000-SITES_INTERNET\Les Echos\presitrack-sanscercle-10.png"/>
            <p:cNvPicPr>
              <a:picLocks noChangeAspect="1" noChangeArrowheads="1"/>
            </p:cNvPicPr>
            <p:nvPr/>
          </p:nvPicPr>
          <p:blipFill>
            <a:blip r:embed="rId14" cstate="print"/>
            <a:srcRect/>
            <a:stretch>
              <a:fillRect/>
            </a:stretch>
          </p:blipFill>
          <p:spPr bwMode="auto">
            <a:xfrm>
              <a:off x="6092996" y="238654"/>
              <a:ext cx="1188000" cy="1188000"/>
            </a:xfrm>
            <a:prstGeom prst="rect">
              <a:avLst/>
            </a:prstGeom>
            <a:noFill/>
          </p:spPr>
        </p:pic>
      </p:grpSp>
      <p:sp>
        <p:nvSpPr>
          <p:cNvPr id="2" name="ZoneTexte 1"/>
          <p:cNvSpPr txBox="1"/>
          <p:nvPr/>
        </p:nvSpPr>
        <p:spPr>
          <a:xfrm>
            <a:off x="1069618" y="5192152"/>
            <a:ext cx="8280229" cy="369332"/>
          </a:xfrm>
          <a:prstGeom prst="rect">
            <a:avLst/>
          </a:prstGeom>
          <a:noFill/>
        </p:spPr>
        <p:txBody>
          <a:bodyPr wrap="square" rtlCol="0">
            <a:spAutoFit/>
          </a:bodyPr>
          <a:lstStyle/>
          <a:p>
            <a:r>
              <a:rPr lang="fr-FR" dirty="0"/>
              <a:t>55 vagues d’enquêtes entre le 6 février et le 21 avril. </a:t>
            </a:r>
          </a:p>
        </p:txBody>
      </p:sp>
      <p:sp>
        <p:nvSpPr>
          <p:cNvPr id="17" name="ZoneTexte 16"/>
          <p:cNvSpPr txBox="1"/>
          <p:nvPr/>
        </p:nvSpPr>
        <p:spPr>
          <a:xfrm>
            <a:off x="1069618" y="5664324"/>
            <a:ext cx="8280229" cy="369332"/>
          </a:xfrm>
          <a:prstGeom prst="rect">
            <a:avLst/>
          </a:prstGeom>
          <a:noFill/>
        </p:spPr>
        <p:txBody>
          <a:bodyPr wrap="square" rtlCol="0">
            <a:spAutoFit/>
          </a:bodyPr>
          <a:lstStyle/>
          <a:p>
            <a:r>
              <a:rPr lang="fr-FR" dirty="0"/>
              <a:t>Au total plus de 43 000 interviews réalisées.</a:t>
            </a:r>
          </a:p>
        </p:txBody>
      </p:sp>
      <p:sp>
        <p:nvSpPr>
          <p:cNvPr id="18" name="ZoneTexte 17"/>
          <p:cNvSpPr txBox="1"/>
          <p:nvPr/>
        </p:nvSpPr>
        <p:spPr>
          <a:xfrm>
            <a:off x="1069618" y="4442980"/>
            <a:ext cx="8563902" cy="646331"/>
          </a:xfrm>
          <a:prstGeom prst="rect">
            <a:avLst/>
          </a:prstGeom>
          <a:noFill/>
        </p:spPr>
        <p:txBody>
          <a:bodyPr wrap="square" rtlCol="0">
            <a:noAutofit/>
          </a:bodyPr>
          <a:lstStyle/>
          <a:p>
            <a:r>
              <a:rPr lang="fr-FR" dirty="0"/>
              <a:t>500 interviews réalisées par jour, cumulées avec celles de la veille et l’avant-veille pour constituer un échantillon de 1500 personnes.</a:t>
            </a:r>
          </a:p>
        </p:txBody>
      </p:sp>
    </p:spTree>
    <p:extLst>
      <p:ext uri="{BB962C8B-B14F-4D97-AF65-F5344CB8AC3E}">
        <p14:creationId xmlns:p14="http://schemas.microsoft.com/office/powerpoint/2010/main" val="124045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456" y="116632"/>
            <a:ext cx="1152128"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 name="Image 4" descr="Captu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00" y="495300"/>
            <a:ext cx="9458325" cy="5867400"/>
          </a:xfrm>
          <a:prstGeom prst="rect">
            <a:avLst/>
          </a:prstGeom>
        </p:spPr>
      </p:pic>
    </p:spTree>
    <p:extLst>
      <p:ext uri="{BB962C8B-B14F-4D97-AF65-F5344CB8AC3E}">
        <p14:creationId xmlns:p14="http://schemas.microsoft.com/office/powerpoint/2010/main" val="4260679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dirty="0"/>
              <a:t>AFFRONTER L’INDÉCISION</a:t>
            </a:r>
          </a:p>
        </p:txBody>
      </p:sp>
      <p:sp>
        <p:nvSpPr>
          <p:cNvPr id="5" name="Rectangle 4"/>
          <p:cNvSpPr/>
          <p:nvPr/>
        </p:nvSpPr>
        <p:spPr>
          <a:xfrm>
            <a:off x="960860" y="1331476"/>
            <a:ext cx="8744668" cy="369332"/>
          </a:xfrm>
          <a:prstGeom prst="rect">
            <a:avLst/>
          </a:prstGeom>
        </p:spPr>
        <p:txBody>
          <a:bodyPr wrap="square">
            <a:spAutoFit/>
          </a:bodyPr>
          <a:lstStyle/>
          <a:p>
            <a:pPr marL="342900" indent="-342900">
              <a:buFont typeface="+mj-lt"/>
              <a:buAutoNum type="arabicPeriod"/>
            </a:pPr>
            <a:r>
              <a:rPr lang="fr-FR" dirty="0">
                <a:solidFill>
                  <a:prstClr val="black"/>
                </a:solidFill>
                <a:latin typeface="Calibri" panose="020F0502020204030204" pitchFamily="34" charset="0"/>
                <a:ea typeface="Calibri" panose="020F0502020204030204" pitchFamily="34" charset="0"/>
                <a:cs typeface="Times New Roman" panose="02020603050405020304" pitchFamily="18" charset="0"/>
              </a:rPr>
              <a:t>L’hésitation entre la participation et l’abstention :  entre 10% et 15% du corps électoral.</a:t>
            </a:r>
            <a:endParaRPr lang="fr-FR" dirty="0">
              <a:solidFill>
                <a:prstClr val="black"/>
              </a:solidFill>
              <a:latin typeface="Calibri"/>
            </a:endParaRPr>
          </a:p>
        </p:txBody>
      </p:sp>
      <p:sp>
        <p:nvSpPr>
          <p:cNvPr id="6" name="Rectangle 5"/>
          <p:cNvSpPr/>
          <p:nvPr/>
        </p:nvSpPr>
        <p:spPr>
          <a:xfrm>
            <a:off x="960859" y="1843977"/>
            <a:ext cx="8744669" cy="369332"/>
          </a:xfrm>
          <a:prstGeom prst="rect">
            <a:avLst/>
          </a:prstGeom>
        </p:spPr>
        <p:txBody>
          <a:bodyPr wrap="square">
            <a:spAutoFit/>
          </a:bodyPr>
          <a:lstStyle/>
          <a:p>
            <a:pPr marL="342900" indent="-342900">
              <a:buFont typeface="+mj-lt"/>
              <a:buAutoNum type="arabicPeriod" startAt="2"/>
            </a:pPr>
            <a:r>
              <a:rPr lang="fr-FR" dirty="0">
                <a:solidFill>
                  <a:prstClr val="black"/>
                </a:solidFill>
                <a:latin typeface="Calibri" panose="020F0502020204030204" pitchFamily="34" charset="0"/>
                <a:ea typeface="Calibri" panose="020F0502020204030204" pitchFamily="34" charset="0"/>
                <a:cs typeface="Times New Roman" panose="02020603050405020304" pitchFamily="18" charset="0"/>
              </a:rPr>
              <a:t>L’absence de candidat choisi :  moins de 5% </a:t>
            </a:r>
            <a:r>
              <a:rPr lang="fr-FR" dirty="0">
                <a:solidFill>
                  <a:prstClr val="black"/>
                </a:solidFill>
                <a:latin typeface="Calibri"/>
              </a:rPr>
              <a:t>des électeurs certains d’aller voter</a:t>
            </a:r>
            <a:r>
              <a:rPr lang="fr-FR"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fr-FR" dirty="0">
              <a:solidFill>
                <a:prstClr val="black"/>
              </a:solidFill>
              <a:latin typeface="Calibri"/>
            </a:endParaRPr>
          </a:p>
        </p:txBody>
      </p:sp>
      <p:sp>
        <p:nvSpPr>
          <p:cNvPr id="7" name="Rectangle 6"/>
          <p:cNvSpPr/>
          <p:nvPr/>
        </p:nvSpPr>
        <p:spPr>
          <a:xfrm>
            <a:off x="960860" y="908720"/>
            <a:ext cx="8417296" cy="369332"/>
          </a:xfrm>
          <a:prstGeom prst="rect">
            <a:avLst/>
          </a:prstGeom>
        </p:spPr>
        <p:txBody>
          <a:bodyPr wrap="square">
            <a:spAutoFit/>
          </a:bodyPr>
          <a:lstStyle/>
          <a:p>
            <a:r>
              <a:rPr lang="fr-FR" dirty="0">
                <a:solidFill>
                  <a:prstClr val="black"/>
                </a:solidFill>
                <a:latin typeface="Calibri" panose="020F0502020204030204" pitchFamily="34" charset="0"/>
                <a:ea typeface="Calibri" panose="020F0502020204030204" pitchFamily="34" charset="0"/>
                <a:cs typeface="Times New Roman" panose="02020603050405020304" pitchFamily="18" charset="0"/>
              </a:rPr>
              <a:t>Trois comportements distincts : </a:t>
            </a:r>
            <a:endParaRPr lang="fr-FR" dirty="0">
              <a:solidFill>
                <a:prstClr val="black"/>
              </a:solidFill>
              <a:latin typeface="Calibri"/>
            </a:endParaRPr>
          </a:p>
        </p:txBody>
      </p:sp>
      <p:graphicFrame>
        <p:nvGraphicFramePr>
          <p:cNvPr id="10" name="Graphique 9"/>
          <p:cNvGraphicFramePr/>
          <p:nvPr>
            <p:extLst>
              <p:ext uri="{D42A27DB-BD31-4B8C-83A1-F6EECF244321}">
                <p14:modId xmlns:p14="http://schemas.microsoft.com/office/powerpoint/2010/main" val="1817016863"/>
              </p:ext>
            </p:extLst>
          </p:nvPr>
        </p:nvGraphicFramePr>
        <p:xfrm>
          <a:off x="1363844" y="3271412"/>
          <a:ext cx="7611327" cy="3240360"/>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p:cNvSpPr/>
          <p:nvPr/>
        </p:nvSpPr>
        <p:spPr>
          <a:xfrm>
            <a:off x="960859" y="2419195"/>
            <a:ext cx="8744669" cy="646331"/>
          </a:xfrm>
          <a:prstGeom prst="rect">
            <a:avLst/>
          </a:prstGeom>
        </p:spPr>
        <p:txBody>
          <a:bodyPr wrap="square">
            <a:spAutoFit/>
          </a:bodyPr>
          <a:lstStyle/>
          <a:p>
            <a:pPr marL="342900" indent="-342900">
              <a:buFont typeface="+mj-lt"/>
              <a:buAutoNum type="arabicPeriod" startAt="3"/>
            </a:pPr>
            <a:r>
              <a:rPr lang="fr-FR" dirty="0">
                <a:solidFill>
                  <a:prstClr val="black"/>
                </a:solidFill>
                <a:latin typeface="Calibri" panose="020F0502020204030204" pitchFamily="34" charset="0"/>
                <a:ea typeface="Calibri" panose="020F0502020204030204" pitchFamily="34" charset="0"/>
                <a:cs typeface="Times New Roman" panose="02020603050405020304" pitchFamily="18" charset="0"/>
              </a:rPr>
              <a:t>L’hésitation entre plusieurs candidats :  30% </a:t>
            </a:r>
            <a:r>
              <a:rPr lang="fr-FR" dirty="0">
                <a:solidFill>
                  <a:prstClr val="black"/>
                </a:solidFill>
                <a:latin typeface="Calibri"/>
              </a:rPr>
              <a:t>des électeurs ayant exprimé une intention de vote déclarent qu’ils peuvent encore changer d’avis</a:t>
            </a:r>
            <a:r>
              <a:rPr lang="fr-FR" dirty="0">
                <a:solidFill>
                  <a:prstClr val="black"/>
                </a:solidFill>
                <a:latin typeface="Calibri" panose="020F0502020204030204" pitchFamily="34" charset="0"/>
                <a:cs typeface="Times New Roman" panose="02020603050405020304" pitchFamily="18" charset="0"/>
              </a:rPr>
              <a:t> (25% en 2012)</a:t>
            </a:r>
            <a:endParaRPr lang="fr-FR" dirty="0">
              <a:solidFill>
                <a:prstClr val="black"/>
              </a:solidFill>
              <a:latin typeface="Calibri"/>
            </a:endParaRPr>
          </a:p>
        </p:txBody>
      </p:sp>
    </p:spTree>
    <p:extLst>
      <p:ext uri="{BB962C8B-B14F-4D97-AF65-F5344CB8AC3E}">
        <p14:creationId xmlns:p14="http://schemas.microsoft.com/office/powerpoint/2010/main" val="38500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Graphic spid="10" grpId="0">
        <p:bldAsOne/>
      </p:bldGraphic>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dirty="0"/>
              <a:t>MESURER LA PARTICIPATION, C’EST POSSIBLE</a:t>
            </a:r>
          </a:p>
        </p:txBody>
      </p:sp>
      <p:sp>
        <p:nvSpPr>
          <p:cNvPr id="45" name="ZoneTexte 44"/>
          <p:cNvSpPr txBox="1"/>
          <p:nvPr/>
        </p:nvSpPr>
        <p:spPr>
          <a:xfrm>
            <a:off x="8853593" y="1728311"/>
            <a:ext cx="442873" cy="246221"/>
          </a:xfrm>
          <a:prstGeom prst="rect">
            <a:avLst/>
          </a:prstGeom>
          <a:noFill/>
        </p:spPr>
        <p:txBody>
          <a:bodyPr wrap="square" rtlCol="0">
            <a:spAutoFit/>
          </a:bodyPr>
          <a:lstStyle/>
          <a:p>
            <a:r>
              <a:rPr lang="fr-FR" sz="1000" b="1" dirty="0">
                <a:solidFill>
                  <a:schemeClr val="bg1"/>
                </a:solidFill>
              </a:rPr>
              <a:t>59%</a:t>
            </a:r>
          </a:p>
        </p:txBody>
      </p:sp>
      <p:graphicFrame>
        <p:nvGraphicFramePr>
          <p:cNvPr id="22" name="Graphique 38"/>
          <p:cNvGraphicFramePr/>
          <p:nvPr>
            <p:extLst>
              <p:ext uri="{D42A27DB-BD31-4B8C-83A1-F6EECF244321}">
                <p14:modId xmlns:p14="http://schemas.microsoft.com/office/powerpoint/2010/main" val="1511827344"/>
              </p:ext>
            </p:extLst>
          </p:nvPr>
        </p:nvGraphicFramePr>
        <p:xfrm>
          <a:off x="2158223" y="1076271"/>
          <a:ext cx="5472608" cy="50851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Graphique 23"/>
          <p:cNvGraphicFramePr/>
          <p:nvPr>
            <p:extLst>
              <p:ext uri="{D42A27DB-BD31-4B8C-83A1-F6EECF244321}">
                <p14:modId xmlns:p14="http://schemas.microsoft.com/office/powerpoint/2010/main" val="2409774592"/>
              </p:ext>
            </p:extLst>
          </p:nvPr>
        </p:nvGraphicFramePr>
        <p:xfrm>
          <a:off x="1019213" y="4055534"/>
          <a:ext cx="7750628" cy="2524712"/>
        </p:xfrm>
        <a:graphic>
          <a:graphicData uri="http://schemas.openxmlformats.org/drawingml/2006/chart">
            <c:chart xmlns:c="http://schemas.openxmlformats.org/drawingml/2006/chart" xmlns:r="http://schemas.openxmlformats.org/officeDocument/2006/relationships" r:id="rId4"/>
          </a:graphicData>
        </a:graphic>
      </p:graphicFrame>
      <p:sp>
        <p:nvSpPr>
          <p:cNvPr id="6" name="=label1"/>
          <p:cNvSpPr txBox="1"/>
          <p:nvPr/>
        </p:nvSpPr>
        <p:spPr>
          <a:xfrm>
            <a:off x="7328050" y="1605199"/>
            <a:ext cx="2577950" cy="492443"/>
          </a:xfrm>
          <a:prstGeom prst="rect">
            <a:avLst/>
          </a:prstGeom>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fr-FR" sz="1600" i="1" dirty="0">
                <a:latin typeface="Calibri"/>
                <a:ea typeface="Tahoma" panose="020B0604030504040204" pitchFamily="34" charset="0"/>
                <a:cs typeface="Tahoma" panose="020B0604030504040204" pitchFamily="34" charset="0"/>
              </a:rPr>
              <a:t>Participation 2012 : 79,5%</a:t>
            </a:r>
          </a:p>
          <a:p>
            <a:pPr algn="l"/>
            <a:r>
              <a:rPr lang="fr-FR" sz="1000" i="1" dirty="0">
                <a:latin typeface="Calibri"/>
                <a:ea typeface="Tahoma" panose="020B0604030504040204" pitchFamily="34" charset="0"/>
                <a:cs typeface="Tahoma" panose="020B0604030504040204" pitchFamily="34" charset="0"/>
              </a:rPr>
              <a:t>Chiffre officiel. Source : Ministère de l’Intérieur</a:t>
            </a:r>
          </a:p>
        </p:txBody>
      </p:sp>
    </p:spTree>
    <p:extLst>
      <p:ext uri="{BB962C8B-B14F-4D97-AF65-F5344CB8AC3E}">
        <p14:creationId xmlns:p14="http://schemas.microsoft.com/office/powerpoint/2010/main" val="269595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ous-titre 6"/>
          <p:cNvSpPr>
            <a:spLocks noGrp="1"/>
          </p:cNvSpPr>
          <p:nvPr>
            <p:ph type="subTitle" idx="1"/>
          </p:nvPr>
        </p:nvSpPr>
        <p:spPr/>
        <p:txBody>
          <a:bodyPr/>
          <a:lstStyle/>
          <a:p>
            <a:r>
              <a:rPr lang="fr-FR" dirty="0"/>
              <a:t>LE CONTEXTE</a:t>
            </a:r>
          </a:p>
        </p:txBody>
      </p:sp>
    </p:spTree>
    <p:extLst>
      <p:ext uri="{BB962C8B-B14F-4D97-AF65-F5344CB8AC3E}">
        <p14:creationId xmlns:p14="http://schemas.microsoft.com/office/powerpoint/2010/main" val="1376179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dirty="0"/>
              <a:t>MESURER LA PARTICIPATION, C’EST POSSIBLE</a:t>
            </a:r>
          </a:p>
        </p:txBody>
      </p:sp>
      <p:sp>
        <p:nvSpPr>
          <p:cNvPr id="45" name="ZoneTexte 44"/>
          <p:cNvSpPr txBox="1"/>
          <p:nvPr/>
        </p:nvSpPr>
        <p:spPr>
          <a:xfrm>
            <a:off x="8853593" y="1728311"/>
            <a:ext cx="442873" cy="246221"/>
          </a:xfrm>
          <a:prstGeom prst="rect">
            <a:avLst/>
          </a:prstGeom>
          <a:noFill/>
        </p:spPr>
        <p:txBody>
          <a:bodyPr wrap="square" rtlCol="0">
            <a:spAutoFit/>
          </a:bodyPr>
          <a:lstStyle/>
          <a:p>
            <a:r>
              <a:rPr lang="fr-FR" sz="1000" b="1" dirty="0">
                <a:solidFill>
                  <a:schemeClr val="bg1"/>
                </a:solidFill>
              </a:rPr>
              <a:t>59%</a:t>
            </a:r>
          </a:p>
        </p:txBody>
      </p:sp>
      <p:sp>
        <p:nvSpPr>
          <p:cNvPr id="7" name="ZoneTexte 6"/>
          <p:cNvSpPr txBox="1"/>
          <p:nvPr/>
        </p:nvSpPr>
        <p:spPr>
          <a:xfrm>
            <a:off x="7547907" y="2249616"/>
            <a:ext cx="442873" cy="246221"/>
          </a:xfrm>
          <a:prstGeom prst="rect">
            <a:avLst/>
          </a:prstGeom>
          <a:noFill/>
        </p:spPr>
        <p:txBody>
          <a:bodyPr wrap="square" rtlCol="0">
            <a:spAutoFit/>
          </a:bodyPr>
          <a:lstStyle/>
          <a:p>
            <a:r>
              <a:rPr lang="fr-FR" sz="1000" b="1" dirty="0">
                <a:solidFill>
                  <a:schemeClr val="bg1"/>
                </a:solidFill>
              </a:rPr>
              <a:t>59%</a:t>
            </a:r>
          </a:p>
        </p:txBody>
      </p:sp>
      <p:sp>
        <p:nvSpPr>
          <p:cNvPr id="8" name="=label1"/>
          <p:cNvSpPr txBox="1"/>
          <p:nvPr/>
        </p:nvSpPr>
        <p:spPr>
          <a:xfrm>
            <a:off x="1280592" y="5111973"/>
            <a:ext cx="3390736" cy="769441"/>
          </a:xfrm>
          <a:prstGeom prst="rect">
            <a:avLst/>
          </a:prstGeom>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fr-FR" sz="1600" i="1" dirty="0">
                <a:latin typeface="Calibri"/>
                <a:ea typeface="Tahoma" panose="020B0604030504040204" pitchFamily="34" charset="0"/>
                <a:cs typeface="Tahoma" panose="020B0604030504040204" pitchFamily="34" charset="0"/>
              </a:rPr>
              <a:t>Participation second tour 2012 : 80,5%</a:t>
            </a:r>
          </a:p>
          <a:p>
            <a:pPr algn="l"/>
            <a:r>
              <a:rPr lang="fr-FR" sz="1600" i="1" dirty="0">
                <a:latin typeface="Calibri"/>
                <a:ea typeface="Tahoma" panose="020B0604030504040204" pitchFamily="34" charset="0"/>
                <a:cs typeface="Tahoma" panose="020B0604030504040204" pitchFamily="34" charset="0"/>
              </a:rPr>
              <a:t>Participation premier tour 2017 : 78%</a:t>
            </a:r>
          </a:p>
          <a:p>
            <a:r>
              <a:rPr lang="fr-FR" sz="1200" i="1" dirty="0">
                <a:latin typeface="Calibri"/>
                <a:ea typeface="Tahoma" panose="020B0604030504040204" pitchFamily="34" charset="0"/>
                <a:cs typeface="Tahoma" panose="020B0604030504040204" pitchFamily="34" charset="0"/>
              </a:rPr>
              <a:t>Source : </a:t>
            </a:r>
            <a:r>
              <a:rPr lang="fr-FR" sz="1200" i="1" dirty="0">
                <a:ea typeface="Tahoma" panose="020B0604030504040204" pitchFamily="34" charset="0"/>
                <a:cs typeface="Tahoma" panose="020B0604030504040204" pitchFamily="34" charset="0"/>
              </a:rPr>
              <a:t>Chiffres officiels du Ministère </a:t>
            </a:r>
            <a:r>
              <a:rPr lang="fr-FR" sz="1200" i="1" dirty="0">
                <a:latin typeface="Calibri"/>
                <a:ea typeface="Tahoma" panose="020B0604030504040204" pitchFamily="34" charset="0"/>
                <a:cs typeface="Tahoma" panose="020B0604030504040204" pitchFamily="34" charset="0"/>
              </a:rPr>
              <a:t>de l’Intérieur</a:t>
            </a:r>
          </a:p>
        </p:txBody>
      </p:sp>
      <p:sp>
        <p:nvSpPr>
          <p:cNvPr id="9" name="ZoneTexte 8"/>
          <p:cNvSpPr txBox="1"/>
          <p:nvPr/>
        </p:nvSpPr>
        <p:spPr>
          <a:xfrm>
            <a:off x="1685198" y="1052736"/>
            <a:ext cx="2531534" cy="369332"/>
          </a:xfrm>
          <a:prstGeom prst="rect">
            <a:avLst/>
          </a:prstGeom>
          <a:noFill/>
        </p:spPr>
        <p:txBody>
          <a:bodyPr wrap="square" rtlCol="0">
            <a:spAutoFit/>
          </a:bodyPr>
          <a:lstStyle/>
          <a:p>
            <a:r>
              <a:rPr lang="fr-FR" b="1" dirty="0">
                <a:solidFill>
                  <a:srgbClr val="13AFB7"/>
                </a:solidFill>
              </a:rPr>
              <a:t>Indice de participation</a:t>
            </a:r>
          </a:p>
        </p:txBody>
      </p:sp>
      <p:graphicFrame>
        <p:nvGraphicFramePr>
          <p:cNvPr id="10" name="Graphique 38"/>
          <p:cNvGraphicFramePr/>
          <p:nvPr>
            <p:extLst>
              <p:ext uri="{D42A27DB-BD31-4B8C-83A1-F6EECF244321}">
                <p14:modId xmlns:p14="http://schemas.microsoft.com/office/powerpoint/2010/main" val="571476679"/>
              </p:ext>
            </p:extLst>
          </p:nvPr>
        </p:nvGraphicFramePr>
        <p:xfrm>
          <a:off x="56456" y="1412776"/>
          <a:ext cx="5472608" cy="5085184"/>
        </p:xfrm>
        <a:graphic>
          <a:graphicData uri="http://schemas.openxmlformats.org/drawingml/2006/chart">
            <c:chart xmlns:c="http://schemas.openxmlformats.org/drawingml/2006/chart" xmlns:r="http://schemas.openxmlformats.org/officeDocument/2006/relationships" r:id="rId3"/>
          </a:graphicData>
        </a:graphic>
      </p:graphicFrame>
      <p:sp>
        <p:nvSpPr>
          <p:cNvPr id="11" name="ZoneTexte 10"/>
          <p:cNvSpPr txBox="1"/>
          <p:nvPr/>
        </p:nvSpPr>
        <p:spPr>
          <a:xfrm>
            <a:off x="8504981" y="1882068"/>
            <a:ext cx="290888" cy="553998"/>
          </a:xfrm>
          <a:prstGeom prst="rect">
            <a:avLst/>
          </a:prstGeom>
          <a:noFill/>
        </p:spPr>
        <p:txBody>
          <a:bodyPr wrap="square" rtlCol="0">
            <a:spAutoFit/>
          </a:bodyPr>
          <a:lstStyle/>
          <a:p>
            <a:pPr algn="ctr"/>
            <a:r>
              <a:rPr lang="fr-FR" sz="1000" b="1" dirty="0">
                <a:solidFill>
                  <a:schemeClr val="bg1"/>
                </a:solidFill>
              </a:rPr>
              <a:t>59%</a:t>
            </a:r>
          </a:p>
        </p:txBody>
      </p:sp>
      <p:sp>
        <p:nvSpPr>
          <p:cNvPr id="12" name="=label1"/>
          <p:cNvSpPr txBox="1"/>
          <p:nvPr/>
        </p:nvSpPr>
        <p:spPr>
          <a:xfrm>
            <a:off x="6274194" y="4221088"/>
            <a:ext cx="3202369" cy="1446550"/>
          </a:xfrm>
          <a:prstGeom prst="rect">
            <a:avLst/>
          </a:prstGeom>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fr-FR" sz="1600" i="1" dirty="0">
                <a:ea typeface="Tahoma" panose="020B0604030504040204" pitchFamily="34" charset="0"/>
                <a:cs typeface="Tahoma" panose="020B0604030504040204" pitchFamily="34" charset="0"/>
              </a:rPr>
              <a:t>Vote blancs et nuls premier tour 2017 : 2,6% des votants</a:t>
            </a:r>
          </a:p>
          <a:p>
            <a:pPr algn="ctr"/>
            <a:r>
              <a:rPr lang="fr-FR" sz="1600" i="1" dirty="0">
                <a:ea typeface="Tahoma" panose="020B0604030504040204" pitchFamily="34" charset="0"/>
                <a:cs typeface="Tahoma" panose="020B0604030504040204" pitchFamily="34" charset="0"/>
              </a:rPr>
              <a:t>Vote blancs et nuls second tour 2012 : 5,82% des votants</a:t>
            </a:r>
          </a:p>
          <a:p>
            <a:pPr algn="ctr"/>
            <a:r>
              <a:rPr lang="fr-FR" sz="1200" i="1" dirty="0">
                <a:ea typeface="Tahoma" panose="020B0604030504040204" pitchFamily="34" charset="0"/>
                <a:cs typeface="Tahoma" panose="020B0604030504040204" pitchFamily="34" charset="0"/>
              </a:rPr>
              <a:t>Source : Chiffres officiels du Ministère de l’Intérieur</a:t>
            </a:r>
          </a:p>
        </p:txBody>
      </p:sp>
      <p:sp>
        <p:nvSpPr>
          <p:cNvPr id="13" name="ZoneTexte 12"/>
          <p:cNvSpPr txBox="1"/>
          <p:nvPr/>
        </p:nvSpPr>
        <p:spPr>
          <a:xfrm>
            <a:off x="5961112" y="836712"/>
            <a:ext cx="3600401" cy="707886"/>
          </a:xfrm>
          <a:prstGeom prst="rect">
            <a:avLst/>
          </a:prstGeom>
          <a:noFill/>
        </p:spPr>
        <p:txBody>
          <a:bodyPr wrap="square" rtlCol="0">
            <a:spAutoFit/>
          </a:bodyPr>
          <a:lstStyle/>
          <a:p>
            <a:pPr algn="ctr"/>
            <a:r>
              <a:rPr lang="fr-FR" dirty="0">
                <a:solidFill>
                  <a:srgbClr val="13AFB7"/>
                </a:solidFill>
              </a:rPr>
              <a:t>Part des votes blancs et nuls : </a:t>
            </a:r>
            <a:r>
              <a:rPr lang="fr-FR" sz="2000" b="1" dirty="0">
                <a:solidFill>
                  <a:srgbClr val="13AFB7"/>
                </a:solidFill>
              </a:rPr>
              <a:t>11% des votants </a:t>
            </a:r>
            <a:endParaRPr lang="fr-FR" b="1" dirty="0">
              <a:solidFill>
                <a:srgbClr val="13AFB7"/>
              </a:solidFill>
            </a:endParaRPr>
          </a:p>
        </p:txBody>
      </p:sp>
      <p:sp>
        <p:nvSpPr>
          <p:cNvPr id="14" name="ZoneTexte 13"/>
          <p:cNvSpPr txBox="1"/>
          <p:nvPr/>
        </p:nvSpPr>
        <p:spPr>
          <a:xfrm>
            <a:off x="5328592" y="5949280"/>
            <a:ext cx="4448944" cy="646331"/>
          </a:xfrm>
          <a:prstGeom prst="rect">
            <a:avLst/>
          </a:prstGeom>
          <a:noFill/>
        </p:spPr>
        <p:txBody>
          <a:bodyPr wrap="square" rtlCol="0">
            <a:spAutoFit/>
          </a:bodyPr>
          <a:lstStyle/>
          <a:p>
            <a:pPr algn="ctr"/>
            <a:r>
              <a:rPr lang="fr-FR" sz="1200" dirty="0"/>
              <a:t>NB : le record historique de votes blancs et nuls a été observé lors du second tour de l’élection présidentielle de 1969 (6,42% des votants).</a:t>
            </a:r>
          </a:p>
        </p:txBody>
      </p:sp>
      <p:pic>
        <p:nvPicPr>
          <p:cNvPr id="15" name="Image 14"/>
          <p:cNvPicPr>
            <a:picLocks noChangeAspect="1"/>
          </p:cNvPicPr>
          <p:nvPr/>
        </p:nvPicPr>
        <p:blipFill>
          <a:blip r:embed="rId4"/>
          <a:stretch>
            <a:fillRect/>
          </a:stretch>
        </p:blipFill>
        <p:spPr>
          <a:xfrm>
            <a:off x="6618248" y="1640609"/>
            <a:ext cx="2446179" cy="2590800"/>
          </a:xfrm>
          <a:prstGeom prst="rect">
            <a:avLst/>
          </a:prstGeom>
        </p:spPr>
      </p:pic>
    </p:spTree>
    <p:extLst>
      <p:ext uri="{BB962C8B-B14F-4D97-AF65-F5344CB8AC3E}">
        <p14:creationId xmlns:p14="http://schemas.microsoft.com/office/powerpoint/2010/main" val="413378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92560" y="286152"/>
            <a:ext cx="9055901" cy="566706"/>
          </a:xfrm>
        </p:spPr>
        <p:txBody>
          <a:bodyPr/>
          <a:lstStyle/>
          <a:p>
            <a:r>
              <a:rPr lang="fr-FR" dirty="0"/>
              <a:t>LA MULTIPLICATION DES POINTS DE MESURE, UN ATOUT</a:t>
            </a:r>
          </a:p>
        </p:txBody>
      </p:sp>
      <p:graphicFrame>
        <p:nvGraphicFramePr>
          <p:cNvPr id="7" name="Graphique 6"/>
          <p:cNvGraphicFramePr/>
          <p:nvPr>
            <p:extLst/>
          </p:nvPr>
        </p:nvGraphicFramePr>
        <p:xfrm>
          <a:off x="203639" y="1196752"/>
          <a:ext cx="9731829" cy="5012802"/>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13" descr="D:\000-SITES_INTERNET\Les Echos\presitrack-sanscercle-10.png"/>
          <p:cNvPicPr>
            <a:picLocks noChangeAspect="1" noChangeArrowheads="1"/>
          </p:cNvPicPr>
          <p:nvPr/>
        </p:nvPicPr>
        <p:blipFill>
          <a:blip r:embed="rId4" cstate="print"/>
          <a:srcRect/>
          <a:stretch>
            <a:fillRect/>
          </a:stretch>
        </p:blipFill>
        <p:spPr bwMode="auto">
          <a:xfrm>
            <a:off x="8705695" y="908720"/>
            <a:ext cx="1143849" cy="1143849"/>
          </a:xfrm>
          <a:prstGeom prst="rect">
            <a:avLst/>
          </a:prstGeom>
          <a:noFill/>
        </p:spPr>
      </p:pic>
      <p:grpSp>
        <p:nvGrpSpPr>
          <p:cNvPr id="6" name="Groupe 5"/>
          <p:cNvGrpSpPr/>
          <p:nvPr/>
        </p:nvGrpSpPr>
        <p:grpSpPr>
          <a:xfrm>
            <a:off x="5493172" y="1916832"/>
            <a:ext cx="3500660" cy="2858616"/>
            <a:chOff x="12221616" y="569505"/>
            <a:chExt cx="3500660" cy="2858616"/>
          </a:xfrm>
        </p:grpSpPr>
        <p:grpSp>
          <p:nvGrpSpPr>
            <p:cNvPr id="8" name="Groupe 7"/>
            <p:cNvGrpSpPr/>
            <p:nvPr/>
          </p:nvGrpSpPr>
          <p:grpSpPr>
            <a:xfrm>
              <a:off x="12234192" y="569505"/>
              <a:ext cx="3488084" cy="2304256"/>
              <a:chOff x="4457328" y="1916832"/>
              <a:chExt cx="3488084" cy="2304256"/>
            </a:xfrm>
          </p:grpSpPr>
          <p:cxnSp>
            <p:nvCxnSpPr>
              <p:cNvPr id="10" name="Connecteur droit avec flèche 9"/>
              <p:cNvCxnSpPr/>
              <p:nvPr/>
            </p:nvCxnSpPr>
            <p:spPr>
              <a:xfrm flipV="1">
                <a:off x="4457328" y="1916832"/>
                <a:ext cx="0" cy="2283851"/>
              </a:xfrm>
              <a:prstGeom prst="straightConnector1">
                <a:avLst/>
              </a:prstGeom>
              <a:ln w="12700">
                <a:solidFill>
                  <a:srgbClr val="ED1D3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4457328" y="4221088"/>
                <a:ext cx="3488084" cy="0"/>
              </a:xfrm>
              <a:prstGeom prst="line">
                <a:avLst/>
              </a:prstGeom>
              <a:ln w="19050">
                <a:solidFill>
                  <a:srgbClr val="ED1D35"/>
                </a:solidFill>
                <a:prstDash val="sysDot"/>
              </a:ln>
            </p:spPr>
            <p:style>
              <a:lnRef idx="1">
                <a:schemeClr val="accent1"/>
              </a:lnRef>
              <a:fillRef idx="0">
                <a:schemeClr val="accent1"/>
              </a:fillRef>
              <a:effectRef idx="0">
                <a:schemeClr val="accent1"/>
              </a:effectRef>
              <a:fontRef idx="minor">
                <a:schemeClr val="tx1"/>
              </a:fontRef>
            </p:style>
          </p:cxnSp>
        </p:grpSp>
        <p:sp>
          <p:nvSpPr>
            <p:cNvPr id="9" name="ZoneTexte 1"/>
            <p:cNvSpPr txBox="1"/>
            <p:nvPr/>
          </p:nvSpPr>
          <p:spPr>
            <a:xfrm>
              <a:off x="12221616" y="2513721"/>
              <a:ext cx="914400"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400" b="1" dirty="0">
                  <a:solidFill>
                    <a:srgbClr val="ED1D35"/>
                  </a:solidFill>
                </a:rPr>
                <a:t>- 6 points</a:t>
              </a:r>
            </a:p>
          </p:txBody>
        </p:sp>
      </p:grpSp>
    </p:spTree>
    <p:extLst>
      <p:ext uri="{BB962C8B-B14F-4D97-AF65-F5344CB8AC3E}">
        <p14:creationId xmlns:p14="http://schemas.microsoft.com/office/powerpoint/2010/main" val="81535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aphique 6"/>
          <p:cNvGraphicFramePr/>
          <p:nvPr>
            <p:extLst/>
          </p:nvPr>
        </p:nvGraphicFramePr>
        <p:xfrm>
          <a:off x="0" y="1317977"/>
          <a:ext cx="9731829" cy="501280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re 1"/>
          <p:cNvSpPr>
            <a:spLocks noGrp="1"/>
          </p:cNvSpPr>
          <p:nvPr>
            <p:ph type="title"/>
          </p:nvPr>
        </p:nvSpPr>
        <p:spPr>
          <a:xfrm>
            <a:off x="992560" y="286152"/>
            <a:ext cx="9055901" cy="566706"/>
          </a:xfrm>
        </p:spPr>
        <p:txBody>
          <a:bodyPr/>
          <a:lstStyle/>
          <a:p>
            <a:r>
              <a:rPr lang="fr-FR" dirty="0"/>
              <a:t>LA MULTIPLICATION DES POINTS DE MESURE, UN ATOUT</a:t>
            </a:r>
          </a:p>
        </p:txBody>
      </p:sp>
      <p:pic>
        <p:nvPicPr>
          <p:cNvPr id="15" name="Picture 10" descr="D:\000-SITES_INTERNET\Les Echos\presitrack-sanscercle-07.png"/>
          <p:cNvPicPr>
            <a:picLocks noChangeAspect="1" noChangeArrowheads="1"/>
          </p:cNvPicPr>
          <p:nvPr/>
        </p:nvPicPr>
        <p:blipFill>
          <a:blip r:embed="rId4" cstate="print"/>
          <a:srcRect/>
          <a:stretch>
            <a:fillRect/>
          </a:stretch>
        </p:blipFill>
        <p:spPr bwMode="auto">
          <a:xfrm>
            <a:off x="8777703" y="772983"/>
            <a:ext cx="1143849" cy="1143849"/>
          </a:xfrm>
          <a:prstGeom prst="rect">
            <a:avLst/>
          </a:prstGeom>
          <a:noFill/>
        </p:spPr>
      </p:pic>
      <p:grpSp>
        <p:nvGrpSpPr>
          <p:cNvPr id="21" name="Groupe 20"/>
          <p:cNvGrpSpPr/>
          <p:nvPr/>
        </p:nvGrpSpPr>
        <p:grpSpPr>
          <a:xfrm>
            <a:off x="2553590" y="1933419"/>
            <a:ext cx="1967362" cy="1973695"/>
            <a:chOff x="10281592" y="569505"/>
            <a:chExt cx="1967362" cy="1973695"/>
          </a:xfrm>
        </p:grpSpPr>
        <p:grpSp>
          <p:nvGrpSpPr>
            <p:cNvPr id="19" name="Groupe 18"/>
            <p:cNvGrpSpPr/>
            <p:nvPr/>
          </p:nvGrpSpPr>
          <p:grpSpPr>
            <a:xfrm>
              <a:off x="10281592" y="569505"/>
              <a:ext cx="1952600" cy="1368152"/>
              <a:chOff x="2504728" y="1916832"/>
              <a:chExt cx="1952600" cy="1368152"/>
            </a:xfrm>
          </p:grpSpPr>
          <p:cxnSp>
            <p:nvCxnSpPr>
              <p:cNvPr id="17" name="Connecteur droit avec flèche 16"/>
              <p:cNvCxnSpPr/>
              <p:nvPr/>
            </p:nvCxnSpPr>
            <p:spPr>
              <a:xfrm flipV="1">
                <a:off x="4447431" y="1916832"/>
                <a:ext cx="9897" cy="1368152"/>
              </a:xfrm>
              <a:prstGeom prst="straightConnector1">
                <a:avLst/>
              </a:prstGeom>
              <a:ln w="12700">
                <a:solidFill>
                  <a:srgbClr val="ED1D3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2504728" y="3284984"/>
                <a:ext cx="1952600" cy="0"/>
              </a:xfrm>
              <a:prstGeom prst="line">
                <a:avLst/>
              </a:prstGeom>
              <a:ln w="19050">
                <a:solidFill>
                  <a:srgbClr val="ED1D35"/>
                </a:solidFill>
                <a:prstDash val="sysDot"/>
              </a:ln>
            </p:spPr>
            <p:style>
              <a:lnRef idx="1">
                <a:schemeClr val="accent1"/>
              </a:lnRef>
              <a:fillRef idx="0">
                <a:schemeClr val="accent1"/>
              </a:fillRef>
              <a:effectRef idx="0">
                <a:schemeClr val="accent1"/>
              </a:effectRef>
              <a:fontRef idx="minor">
                <a:schemeClr val="tx1"/>
              </a:fontRef>
            </p:style>
          </p:cxnSp>
        </p:grpSp>
        <p:sp>
          <p:nvSpPr>
            <p:cNvPr id="20" name="ZoneTexte 1"/>
            <p:cNvSpPr txBox="1"/>
            <p:nvPr/>
          </p:nvSpPr>
          <p:spPr>
            <a:xfrm>
              <a:off x="11334554" y="1628800"/>
              <a:ext cx="914400"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400" b="1" dirty="0">
                  <a:solidFill>
                    <a:srgbClr val="ED1D35"/>
                  </a:solidFill>
                </a:rPr>
                <a:t>+ 4 points</a:t>
              </a:r>
            </a:p>
          </p:txBody>
        </p:sp>
      </p:grpSp>
      <p:grpSp>
        <p:nvGrpSpPr>
          <p:cNvPr id="22" name="Groupe 21"/>
          <p:cNvGrpSpPr/>
          <p:nvPr/>
        </p:nvGrpSpPr>
        <p:grpSpPr>
          <a:xfrm>
            <a:off x="1712640" y="3367118"/>
            <a:ext cx="1584176" cy="1479735"/>
            <a:chOff x="1712640" y="1966341"/>
            <a:chExt cx="1584176" cy="1479735"/>
          </a:xfrm>
        </p:grpSpPr>
        <p:sp>
          <p:nvSpPr>
            <p:cNvPr id="23" name="Rectangle à coins arrondis 22"/>
            <p:cNvSpPr/>
            <p:nvPr/>
          </p:nvSpPr>
          <p:spPr>
            <a:xfrm>
              <a:off x="1712640" y="2615079"/>
              <a:ext cx="1584176" cy="830997"/>
            </a:xfrm>
            <a:prstGeom prst="roundRect">
              <a:avLst/>
            </a:prstGeom>
            <a:solidFill>
              <a:srgbClr val="ED1D35"/>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fr-FR" sz="1400" b="1" dirty="0"/>
                <a:t>Ralliement de François Bayrou 22 février</a:t>
              </a:r>
            </a:p>
          </p:txBody>
        </p:sp>
        <p:cxnSp>
          <p:nvCxnSpPr>
            <p:cNvPr id="24" name="Connecteur droit avec flèche 23"/>
            <p:cNvCxnSpPr/>
            <p:nvPr/>
          </p:nvCxnSpPr>
          <p:spPr>
            <a:xfrm flipV="1">
              <a:off x="2504728" y="1966341"/>
              <a:ext cx="0" cy="792754"/>
            </a:xfrm>
            <a:prstGeom prst="straightConnector1">
              <a:avLst/>
            </a:prstGeom>
            <a:ln>
              <a:solidFill>
                <a:srgbClr val="ED1D35"/>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5918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488504" y="2627620"/>
            <a:ext cx="9362936" cy="1602760"/>
            <a:chOff x="488504" y="2627620"/>
            <a:chExt cx="9362936" cy="1602760"/>
          </a:xfrm>
        </p:grpSpPr>
        <p:sp>
          <p:nvSpPr>
            <p:cNvPr id="3" name="Rectangle 2"/>
            <p:cNvSpPr/>
            <p:nvPr/>
          </p:nvSpPr>
          <p:spPr>
            <a:xfrm>
              <a:off x="488504" y="2996952"/>
              <a:ext cx="9361040" cy="86409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p:cNvSpPr txBox="1"/>
            <p:nvPr/>
          </p:nvSpPr>
          <p:spPr>
            <a:xfrm>
              <a:off x="8049344" y="2627620"/>
              <a:ext cx="1802096" cy="369332"/>
            </a:xfrm>
            <a:prstGeom prst="rect">
              <a:avLst/>
            </a:prstGeom>
            <a:noFill/>
          </p:spPr>
          <p:txBody>
            <a:bodyPr wrap="none" rtlCol="0">
              <a:spAutoFit/>
            </a:bodyPr>
            <a:lstStyle/>
            <a:p>
              <a:r>
                <a:rPr lang="fr-FR" dirty="0">
                  <a:solidFill>
                    <a:schemeClr val="accent1">
                      <a:lumMod val="75000"/>
                    </a:schemeClr>
                  </a:solidFill>
                </a:rPr>
                <a:t>MAXIMUM : 21%</a:t>
              </a:r>
            </a:p>
          </p:txBody>
        </p:sp>
        <p:sp>
          <p:nvSpPr>
            <p:cNvPr id="16" name="ZoneTexte 15"/>
            <p:cNvSpPr txBox="1"/>
            <p:nvPr/>
          </p:nvSpPr>
          <p:spPr>
            <a:xfrm>
              <a:off x="8049344" y="3861048"/>
              <a:ext cx="1755609" cy="369332"/>
            </a:xfrm>
            <a:prstGeom prst="rect">
              <a:avLst/>
            </a:prstGeom>
            <a:noFill/>
          </p:spPr>
          <p:txBody>
            <a:bodyPr wrap="none" rtlCol="0">
              <a:spAutoFit/>
            </a:bodyPr>
            <a:lstStyle/>
            <a:p>
              <a:r>
                <a:rPr lang="fr-FR" dirty="0">
                  <a:solidFill>
                    <a:schemeClr val="accent1">
                      <a:lumMod val="75000"/>
                    </a:schemeClr>
                  </a:solidFill>
                </a:rPr>
                <a:t>MINIMUM : 18%</a:t>
              </a:r>
            </a:p>
          </p:txBody>
        </p:sp>
        <p:sp>
          <p:nvSpPr>
            <p:cNvPr id="5" name="Flèche vers le haut 4"/>
            <p:cNvSpPr/>
            <p:nvPr/>
          </p:nvSpPr>
          <p:spPr>
            <a:xfrm>
              <a:off x="7761312" y="3861048"/>
              <a:ext cx="288032" cy="27188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Flèche vers le haut 20"/>
            <p:cNvSpPr/>
            <p:nvPr/>
          </p:nvSpPr>
          <p:spPr>
            <a:xfrm rot="10800000">
              <a:off x="7761312" y="2725066"/>
              <a:ext cx="288032" cy="27188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2" name="Titre 1"/>
          <p:cNvSpPr>
            <a:spLocks noGrp="1"/>
          </p:cNvSpPr>
          <p:nvPr>
            <p:ph type="title"/>
          </p:nvPr>
        </p:nvSpPr>
        <p:spPr>
          <a:xfrm>
            <a:off x="992560" y="286152"/>
            <a:ext cx="9055901" cy="566706"/>
          </a:xfrm>
        </p:spPr>
        <p:txBody>
          <a:bodyPr/>
          <a:lstStyle/>
          <a:p>
            <a:r>
              <a:rPr lang="fr-FR" dirty="0"/>
              <a:t>LA MULTIPLICATION DES POINTS DE MESURE, UN ATOUT</a:t>
            </a:r>
          </a:p>
        </p:txBody>
      </p:sp>
      <p:graphicFrame>
        <p:nvGraphicFramePr>
          <p:cNvPr id="7" name="Graphique 6"/>
          <p:cNvGraphicFramePr/>
          <p:nvPr>
            <p:extLst/>
          </p:nvPr>
        </p:nvGraphicFramePr>
        <p:xfrm>
          <a:off x="0" y="1317977"/>
          <a:ext cx="9731829" cy="5012802"/>
        </p:xfrm>
        <a:graphic>
          <a:graphicData uri="http://schemas.openxmlformats.org/drawingml/2006/chart">
            <c:chart xmlns:c="http://schemas.openxmlformats.org/drawingml/2006/chart" xmlns:r="http://schemas.openxmlformats.org/officeDocument/2006/relationships" r:id="rId3"/>
          </a:graphicData>
        </a:graphic>
      </p:graphicFrame>
      <p:pic>
        <p:nvPicPr>
          <p:cNvPr id="15" name="Picture 11" descr="D:\000-SITES_INTERNET\Les Echos\presitrack-sanscercle-08.png"/>
          <p:cNvPicPr>
            <a:picLocks noChangeAspect="1" noChangeArrowheads="1"/>
          </p:cNvPicPr>
          <p:nvPr/>
        </p:nvPicPr>
        <p:blipFill>
          <a:blip r:embed="rId4" cstate="print"/>
          <a:srcRect/>
          <a:stretch>
            <a:fillRect/>
          </a:stretch>
        </p:blipFill>
        <p:spPr bwMode="auto">
          <a:xfrm>
            <a:off x="8777703" y="916999"/>
            <a:ext cx="1143849" cy="1143849"/>
          </a:xfrm>
          <a:prstGeom prst="rect">
            <a:avLst/>
          </a:prstGeom>
          <a:noFill/>
        </p:spPr>
      </p:pic>
      <p:grpSp>
        <p:nvGrpSpPr>
          <p:cNvPr id="37" name="Groupe 36"/>
          <p:cNvGrpSpPr/>
          <p:nvPr/>
        </p:nvGrpSpPr>
        <p:grpSpPr>
          <a:xfrm>
            <a:off x="4448944" y="1386762"/>
            <a:ext cx="2160240" cy="2746172"/>
            <a:chOff x="4448944" y="1386762"/>
            <a:chExt cx="2160240" cy="2746172"/>
          </a:xfrm>
        </p:grpSpPr>
        <p:sp>
          <p:nvSpPr>
            <p:cNvPr id="8" name="Ellipse 7"/>
            <p:cNvSpPr/>
            <p:nvPr/>
          </p:nvSpPr>
          <p:spPr>
            <a:xfrm>
              <a:off x="4684428" y="2852936"/>
              <a:ext cx="1924756" cy="1279998"/>
            </a:xfrm>
            <a:prstGeom prst="ellipse">
              <a:avLst/>
            </a:prstGeom>
            <a:noFill/>
            <a:ln w="28575">
              <a:solidFill>
                <a:srgbClr val="ED1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25" name="Groupe 24"/>
            <p:cNvGrpSpPr/>
            <p:nvPr/>
          </p:nvGrpSpPr>
          <p:grpSpPr>
            <a:xfrm>
              <a:off x="4448944" y="1386762"/>
              <a:ext cx="1259265" cy="1826214"/>
              <a:chOff x="811665" y="2610524"/>
              <a:chExt cx="1259265" cy="1826214"/>
            </a:xfrm>
          </p:grpSpPr>
          <p:sp>
            <p:nvSpPr>
              <p:cNvPr id="26" name="Rectangle à coins arrondis 25"/>
              <p:cNvSpPr/>
              <p:nvPr/>
            </p:nvSpPr>
            <p:spPr>
              <a:xfrm>
                <a:off x="811665" y="2610524"/>
                <a:ext cx="1259265" cy="830997"/>
              </a:xfrm>
              <a:prstGeom prst="roundRect">
                <a:avLst/>
              </a:prstGeom>
              <a:solidFill>
                <a:srgbClr val="ED1D35"/>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fr-FR" sz="1400" b="1" dirty="0"/>
                  <a:t>Affaire des costumes</a:t>
                </a:r>
                <a:br>
                  <a:rPr lang="fr-FR" sz="1400" b="1" dirty="0"/>
                </a:br>
                <a:r>
                  <a:rPr lang="fr-FR" sz="1400" b="1" dirty="0"/>
                  <a:t>12 mars</a:t>
                </a:r>
              </a:p>
            </p:txBody>
          </p:sp>
          <p:cxnSp>
            <p:nvCxnSpPr>
              <p:cNvPr id="27" name="Connecteur droit avec flèche 26"/>
              <p:cNvCxnSpPr/>
              <p:nvPr/>
            </p:nvCxnSpPr>
            <p:spPr>
              <a:xfrm flipH="1">
                <a:off x="1027341" y="3441521"/>
                <a:ext cx="1" cy="995217"/>
              </a:xfrm>
              <a:prstGeom prst="straightConnector1">
                <a:avLst/>
              </a:prstGeom>
              <a:ln>
                <a:solidFill>
                  <a:srgbClr val="ED1D35"/>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6" name="Groupe 35"/>
          <p:cNvGrpSpPr/>
          <p:nvPr/>
        </p:nvGrpSpPr>
        <p:grpSpPr>
          <a:xfrm>
            <a:off x="2576736" y="1196752"/>
            <a:ext cx="1728192" cy="2638281"/>
            <a:chOff x="2576736" y="1196752"/>
            <a:chExt cx="1728192" cy="2638281"/>
          </a:xfrm>
        </p:grpSpPr>
        <p:grpSp>
          <p:nvGrpSpPr>
            <p:cNvPr id="34" name="Groupe 33"/>
            <p:cNvGrpSpPr/>
            <p:nvPr/>
          </p:nvGrpSpPr>
          <p:grpSpPr>
            <a:xfrm>
              <a:off x="2576736" y="1196752"/>
              <a:ext cx="1584176" cy="1770438"/>
              <a:chOff x="1280592" y="1370530"/>
              <a:chExt cx="1584176" cy="1770438"/>
            </a:xfrm>
          </p:grpSpPr>
          <p:sp>
            <p:nvSpPr>
              <p:cNvPr id="23" name="Rectangle à coins arrondis 22"/>
              <p:cNvSpPr/>
              <p:nvPr/>
            </p:nvSpPr>
            <p:spPr>
              <a:xfrm>
                <a:off x="1280592" y="1370530"/>
                <a:ext cx="1584176" cy="830997"/>
              </a:xfrm>
              <a:prstGeom prst="roundRect">
                <a:avLst/>
              </a:prstGeom>
              <a:solidFill>
                <a:srgbClr val="ED1D35"/>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fr-FR" sz="1400" b="1" dirty="0"/>
                  <a:t>Annonce de sa mise en examen</a:t>
                </a:r>
                <a:br>
                  <a:rPr lang="fr-FR" sz="1400" b="1" dirty="0"/>
                </a:br>
                <a:r>
                  <a:rPr lang="fr-FR" sz="1400" b="1" dirty="0"/>
                  <a:t>1</a:t>
                </a:r>
                <a:r>
                  <a:rPr lang="fr-FR" sz="1400" b="1" baseline="30000" dirty="0"/>
                  <a:t>er</a:t>
                </a:r>
                <a:r>
                  <a:rPr lang="fr-FR" sz="1400" b="1" dirty="0"/>
                  <a:t> mars</a:t>
                </a:r>
              </a:p>
            </p:txBody>
          </p:sp>
          <p:cxnSp>
            <p:nvCxnSpPr>
              <p:cNvPr id="29" name="Connecteur droit avec flèche 28"/>
              <p:cNvCxnSpPr>
                <a:stCxn id="23" idx="2"/>
              </p:cNvCxnSpPr>
              <p:nvPr/>
            </p:nvCxnSpPr>
            <p:spPr>
              <a:xfrm>
                <a:off x="2072680" y="2201527"/>
                <a:ext cx="0" cy="939441"/>
              </a:xfrm>
              <a:prstGeom prst="straightConnector1">
                <a:avLst/>
              </a:prstGeom>
              <a:ln>
                <a:solidFill>
                  <a:srgbClr val="ED1D35"/>
                </a:solidFill>
                <a:tailEnd type="triangle"/>
              </a:ln>
            </p:spPr>
            <p:style>
              <a:lnRef idx="1">
                <a:schemeClr val="accent1"/>
              </a:lnRef>
              <a:fillRef idx="0">
                <a:schemeClr val="accent1"/>
              </a:fillRef>
              <a:effectRef idx="0">
                <a:schemeClr val="accent1"/>
              </a:effectRef>
              <a:fontRef idx="minor">
                <a:schemeClr val="tx1"/>
              </a:fontRef>
            </p:style>
          </p:cxnSp>
        </p:grpSp>
        <p:sp>
          <p:nvSpPr>
            <p:cNvPr id="35" name="Ellipse 34"/>
            <p:cNvSpPr/>
            <p:nvPr/>
          </p:nvSpPr>
          <p:spPr>
            <a:xfrm>
              <a:off x="3370395" y="2780928"/>
              <a:ext cx="934533" cy="1054105"/>
            </a:xfrm>
            <a:prstGeom prst="ellipse">
              <a:avLst/>
            </a:prstGeom>
            <a:noFill/>
            <a:ln w="28575">
              <a:solidFill>
                <a:srgbClr val="ED1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Tree>
    <p:extLst>
      <p:ext uri="{BB962C8B-B14F-4D97-AF65-F5344CB8AC3E}">
        <p14:creationId xmlns:p14="http://schemas.microsoft.com/office/powerpoint/2010/main" val="193494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92560" y="286152"/>
            <a:ext cx="9055901" cy="566706"/>
          </a:xfrm>
        </p:spPr>
        <p:txBody>
          <a:bodyPr/>
          <a:lstStyle/>
          <a:p>
            <a:r>
              <a:rPr lang="fr-FR" dirty="0"/>
              <a:t>LA MULTIPLICATION DES POINTS DE MESURE, UN ATOUT</a:t>
            </a:r>
          </a:p>
        </p:txBody>
      </p:sp>
      <p:graphicFrame>
        <p:nvGraphicFramePr>
          <p:cNvPr id="7" name="Graphique 6"/>
          <p:cNvGraphicFramePr/>
          <p:nvPr>
            <p:extLst/>
          </p:nvPr>
        </p:nvGraphicFramePr>
        <p:xfrm>
          <a:off x="0" y="1195673"/>
          <a:ext cx="9731829" cy="5497286"/>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7" descr="D:\000-SITES_INTERNET\Les Echos\presitrack-sanscercle-04.png"/>
          <p:cNvPicPr>
            <a:picLocks noChangeAspect="1" noChangeArrowheads="1"/>
          </p:cNvPicPr>
          <p:nvPr/>
        </p:nvPicPr>
        <p:blipFill>
          <a:blip r:embed="rId4" cstate="print"/>
          <a:srcRect/>
          <a:stretch>
            <a:fillRect/>
          </a:stretch>
        </p:blipFill>
        <p:spPr bwMode="auto">
          <a:xfrm>
            <a:off x="7905328" y="628967"/>
            <a:ext cx="1143849" cy="1143849"/>
          </a:xfrm>
          <a:prstGeom prst="rect">
            <a:avLst/>
          </a:prstGeom>
          <a:noFill/>
        </p:spPr>
      </p:pic>
      <p:pic>
        <p:nvPicPr>
          <p:cNvPr id="5" name="Picture 9" descr="D:\000-SITES_INTERNET\Les Echos\presitrack-sanscercle-06.png"/>
          <p:cNvPicPr>
            <a:picLocks noChangeAspect="1" noChangeArrowheads="1"/>
          </p:cNvPicPr>
          <p:nvPr/>
        </p:nvPicPr>
        <p:blipFill>
          <a:blip r:embed="rId5" cstate="print"/>
          <a:srcRect/>
          <a:stretch>
            <a:fillRect/>
          </a:stretch>
        </p:blipFill>
        <p:spPr bwMode="auto">
          <a:xfrm>
            <a:off x="8762151" y="628967"/>
            <a:ext cx="1143849" cy="1143849"/>
          </a:xfrm>
          <a:prstGeom prst="rect">
            <a:avLst/>
          </a:prstGeom>
          <a:noFill/>
        </p:spPr>
      </p:pic>
      <p:grpSp>
        <p:nvGrpSpPr>
          <p:cNvPr id="8" name="Groupe 7"/>
          <p:cNvGrpSpPr/>
          <p:nvPr/>
        </p:nvGrpSpPr>
        <p:grpSpPr>
          <a:xfrm>
            <a:off x="4953000" y="1330443"/>
            <a:ext cx="1368152" cy="1738517"/>
            <a:chOff x="1496616" y="1370530"/>
            <a:chExt cx="1368152" cy="1738517"/>
          </a:xfrm>
        </p:grpSpPr>
        <p:sp>
          <p:nvSpPr>
            <p:cNvPr id="10" name="Rectangle à coins arrondis 9"/>
            <p:cNvSpPr/>
            <p:nvPr/>
          </p:nvSpPr>
          <p:spPr>
            <a:xfrm>
              <a:off x="1496616" y="1370530"/>
              <a:ext cx="1368152" cy="830997"/>
            </a:xfrm>
            <a:prstGeom prst="roundRect">
              <a:avLst/>
            </a:prstGeom>
            <a:solidFill>
              <a:srgbClr val="ED1D35"/>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fr-FR" sz="1400" b="1" dirty="0"/>
                <a:t>Premier débat télévisé</a:t>
              </a:r>
              <a:br>
                <a:rPr lang="fr-FR" sz="1400" b="1" dirty="0"/>
              </a:br>
              <a:r>
                <a:rPr lang="fr-FR" sz="1400" b="1" dirty="0"/>
                <a:t>20 mars</a:t>
              </a:r>
            </a:p>
          </p:txBody>
        </p:sp>
        <p:cxnSp>
          <p:nvCxnSpPr>
            <p:cNvPr id="11" name="Connecteur droit avec flèche 10"/>
            <p:cNvCxnSpPr/>
            <p:nvPr/>
          </p:nvCxnSpPr>
          <p:spPr>
            <a:xfrm>
              <a:off x="2144688" y="2201527"/>
              <a:ext cx="0" cy="907520"/>
            </a:xfrm>
            <a:prstGeom prst="straightConnector1">
              <a:avLst/>
            </a:prstGeom>
            <a:ln>
              <a:solidFill>
                <a:srgbClr val="ED1D3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e 42"/>
          <p:cNvGrpSpPr/>
          <p:nvPr/>
        </p:nvGrpSpPr>
        <p:grpSpPr>
          <a:xfrm>
            <a:off x="8553400" y="2385104"/>
            <a:ext cx="936104" cy="1980000"/>
            <a:chOff x="8553400" y="2385104"/>
            <a:chExt cx="936104" cy="1980000"/>
          </a:xfrm>
        </p:grpSpPr>
        <p:sp>
          <p:nvSpPr>
            <p:cNvPr id="16" name="ZoneTexte 1"/>
            <p:cNvSpPr txBox="1"/>
            <p:nvPr/>
          </p:nvSpPr>
          <p:spPr>
            <a:xfrm>
              <a:off x="8553400" y="3218512"/>
              <a:ext cx="914400" cy="31318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400" b="1" dirty="0">
                  <a:solidFill>
                    <a:srgbClr val="ED1D35"/>
                  </a:solidFill>
                </a:rPr>
                <a:t> 10 points</a:t>
              </a:r>
            </a:p>
          </p:txBody>
        </p:sp>
        <p:cxnSp>
          <p:nvCxnSpPr>
            <p:cNvPr id="38" name="Connecteur droit avec flèche 37"/>
            <p:cNvCxnSpPr/>
            <p:nvPr/>
          </p:nvCxnSpPr>
          <p:spPr>
            <a:xfrm>
              <a:off x="9489504" y="2385104"/>
              <a:ext cx="0" cy="1980000"/>
            </a:xfrm>
            <a:prstGeom prst="straightConnector1">
              <a:avLst/>
            </a:prstGeom>
            <a:ln w="19050">
              <a:solidFill>
                <a:srgbClr val="ED1D35"/>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e 41"/>
          <p:cNvGrpSpPr/>
          <p:nvPr/>
        </p:nvGrpSpPr>
        <p:grpSpPr>
          <a:xfrm>
            <a:off x="3390528" y="2708920"/>
            <a:ext cx="914400" cy="1296000"/>
            <a:chOff x="3390528" y="2708920"/>
            <a:chExt cx="914400" cy="1296000"/>
          </a:xfrm>
        </p:grpSpPr>
        <p:sp>
          <p:nvSpPr>
            <p:cNvPr id="40" name="ZoneTexte 1"/>
            <p:cNvSpPr txBox="1"/>
            <p:nvPr/>
          </p:nvSpPr>
          <p:spPr>
            <a:xfrm>
              <a:off x="3390528" y="3182288"/>
              <a:ext cx="914400" cy="31318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400" b="1" dirty="0">
                  <a:solidFill>
                    <a:srgbClr val="ED1D35"/>
                  </a:solidFill>
                </a:rPr>
                <a:t> 6 points</a:t>
              </a:r>
            </a:p>
          </p:txBody>
        </p:sp>
        <p:cxnSp>
          <p:nvCxnSpPr>
            <p:cNvPr id="41" name="Connecteur droit avec flèche 40"/>
            <p:cNvCxnSpPr/>
            <p:nvPr/>
          </p:nvCxnSpPr>
          <p:spPr>
            <a:xfrm>
              <a:off x="4160912" y="2708920"/>
              <a:ext cx="0" cy="1296000"/>
            </a:xfrm>
            <a:prstGeom prst="straightConnector1">
              <a:avLst/>
            </a:prstGeom>
            <a:ln w="19050">
              <a:solidFill>
                <a:srgbClr val="ED1D35"/>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5408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92560" y="387166"/>
            <a:ext cx="8693307" cy="566706"/>
          </a:xfrm>
        </p:spPr>
        <p:txBody>
          <a:bodyPr/>
          <a:lstStyle/>
          <a:p>
            <a:r>
              <a:rPr lang="fr-FR" sz="3200" dirty="0"/>
              <a:t>MODÉLISER LE VOTE</a:t>
            </a:r>
          </a:p>
        </p:txBody>
      </p:sp>
      <p:pic>
        <p:nvPicPr>
          <p:cNvPr id="4" name="Image 3" descr="Macron.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488" y="1124744"/>
            <a:ext cx="4752528" cy="4752528"/>
          </a:xfrm>
          <a:prstGeom prst="rect">
            <a:avLst/>
          </a:prstGeom>
        </p:spPr>
      </p:pic>
      <p:pic>
        <p:nvPicPr>
          <p:cNvPr id="6" name="Image 5" descr="Le Pe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7016" y="1152128"/>
            <a:ext cx="4797152" cy="4797152"/>
          </a:xfrm>
          <a:prstGeom prst="rect">
            <a:avLst/>
          </a:prstGeom>
        </p:spPr>
      </p:pic>
      <p:sp>
        <p:nvSpPr>
          <p:cNvPr id="8" name="ZoneTexte 7"/>
          <p:cNvSpPr txBox="1"/>
          <p:nvPr/>
        </p:nvSpPr>
        <p:spPr>
          <a:xfrm>
            <a:off x="5529064" y="1052736"/>
            <a:ext cx="1296144" cy="292388"/>
          </a:xfrm>
          <a:prstGeom prst="rect">
            <a:avLst/>
          </a:prstGeom>
          <a:noFill/>
        </p:spPr>
        <p:txBody>
          <a:bodyPr wrap="square" rtlCol="0">
            <a:spAutoFit/>
          </a:bodyPr>
          <a:lstStyle/>
          <a:p>
            <a:r>
              <a:rPr lang="fr-FR" sz="1300" dirty="0">
                <a:solidFill>
                  <a:schemeClr val="tx1">
                    <a:lumMod val="75000"/>
                    <a:lumOff val="25000"/>
                  </a:schemeClr>
                </a:solidFill>
              </a:rPr>
              <a:t>Vote Le Pen</a:t>
            </a:r>
          </a:p>
        </p:txBody>
      </p:sp>
    </p:spTree>
    <p:extLst>
      <p:ext uri="{BB962C8B-B14F-4D97-AF65-F5344CB8AC3E}">
        <p14:creationId xmlns:p14="http://schemas.microsoft.com/office/powerpoint/2010/main" val="38941712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2"/>
          <p:cNvSpPr>
            <a:spLocks noGrp="1"/>
          </p:cNvSpPr>
          <p:nvPr>
            <p:ph type="title"/>
          </p:nvPr>
        </p:nvSpPr>
        <p:spPr>
          <a:xfrm>
            <a:off x="992560" y="286152"/>
            <a:ext cx="8784976" cy="566706"/>
          </a:xfrm>
        </p:spPr>
        <p:txBody>
          <a:bodyPr/>
          <a:lstStyle/>
          <a:p>
            <a:r>
              <a:rPr lang="fr-FR" sz="2400" dirty="0"/>
              <a:t>DES INTENTIONS DE VOTE PERTINENTES DANS UN PAYSAGE INÉDIT</a:t>
            </a:r>
          </a:p>
        </p:txBody>
      </p:sp>
      <p:sp>
        <p:nvSpPr>
          <p:cNvPr id="40" name="Rectangle 39"/>
          <p:cNvSpPr/>
          <p:nvPr/>
        </p:nvSpPr>
        <p:spPr>
          <a:xfrm>
            <a:off x="5438212" y="6088940"/>
            <a:ext cx="522900" cy="307777"/>
          </a:xfrm>
          <a:prstGeom prst="rect">
            <a:avLst/>
          </a:prstGeom>
        </p:spPr>
        <p:txBody>
          <a:bodyPr wrap="none">
            <a:spAutoFit/>
          </a:bodyPr>
          <a:lstStyle/>
          <a:p>
            <a:r>
              <a:rPr lang="fr-FR" sz="1400" dirty="0">
                <a:solidFill>
                  <a:schemeClr val="bg1"/>
                </a:solidFill>
                <a:latin typeface="Century Gothic" pitchFamily="34" charset="0"/>
              </a:rPr>
              <a:t>19%</a:t>
            </a:r>
          </a:p>
        </p:txBody>
      </p:sp>
      <p:graphicFrame>
        <p:nvGraphicFramePr>
          <p:cNvPr id="6" name="Tableau 5"/>
          <p:cNvGraphicFramePr>
            <a:graphicFrameLocks noGrp="1"/>
          </p:cNvGraphicFramePr>
          <p:nvPr>
            <p:extLst>
              <p:ext uri="{D42A27DB-BD31-4B8C-83A1-F6EECF244321}">
                <p14:modId xmlns:p14="http://schemas.microsoft.com/office/powerpoint/2010/main" val="508003978"/>
              </p:ext>
            </p:extLst>
          </p:nvPr>
        </p:nvGraphicFramePr>
        <p:xfrm>
          <a:off x="992560" y="1037040"/>
          <a:ext cx="7560840" cy="5073361"/>
        </p:xfrm>
        <a:graphic>
          <a:graphicData uri="http://schemas.openxmlformats.org/drawingml/2006/table">
            <a:tbl>
              <a:tblPr/>
              <a:tblGrid>
                <a:gridCol w="3518169">
                  <a:extLst>
                    <a:ext uri="{9D8B030D-6E8A-4147-A177-3AD203B41FA5}">
                      <a16:colId xmlns:a16="http://schemas.microsoft.com/office/drawing/2014/main" val="20000"/>
                    </a:ext>
                  </a:extLst>
                </a:gridCol>
                <a:gridCol w="1347557">
                  <a:extLst>
                    <a:ext uri="{9D8B030D-6E8A-4147-A177-3AD203B41FA5}">
                      <a16:colId xmlns:a16="http://schemas.microsoft.com/office/drawing/2014/main" val="20001"/>
                    </a:ext>
                  </a:extLst>
                </a:gridCol>
                <a:gridCol w="1347557">
                  <a:extLst>
                    <a:ext uri="{9D8B030D-6E8A-4147-A177-3AD203B41FA5}">
                      <a16:colId xmlns:a16="http://schemas.microsoft.com/office/drawing/2014/main" val="3254557720"/>
                    </a:ext>
                  </a:extLst>
                </a:gridCol>
                <a:gridCol w="1347557">
                  <a:extLst>
                    <a:ext uri="{9D8B030D-6E8A-4147-A177-3AD203B41FA5}">
                      <a16:colId xmlns:a16="http://schemas.microsoft.com/office/drawing/2014/main" val="2230411326"/>
                    </a:ext>
                  </a:extLst>
                </a:gridCol>
              </a:tblGrid>
              <a:tr h="720936">
                <a:tc>
                  <a:txBody>
                    <a:bodyPr/>
                    <a:lstStyle/>
                    <a:p>
                      <a:pPr algn="r" fontAlgn="b"/>
                      <a:endParaRPr lang="fr-FR" sz="1600" b="1" i="0" u="none" strike="noStrike" dirty="0">
                        <a:solidFill>
                          <a:srgbClr val="000000"/>
                        </a:solidFill>
                        <a:latin typeface="+mn-lt"/>
                        <a:ea typeface="Tahoma" pitchFamily="34" charset="0"/>
                        <a:cs typeface="Tahoma" pitchFamily="34" charset="0"/>
                      </a:endParaRPr>
                    </a:p>
                  </a:txBody>
                  <a:tcPr marL="8554" marR="8554" marT="8554" marB="0" anchor="ctr">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tcPr>
                </a:tc>
                <a:tc rowSpan="2">
                  <a:txBody>
                    <a:bodyPr/>
                    <a:lstStyle/>
                    <a:p>
                      <a:pPr algn="ctr" fontAlgn="ctr"/>
                      <a:r>
                        <a:rPr lang="fr-FR" sz="1600" b="0" i="0" u="none" strike="noStrike" dirty="0">
                          <a:solidFill>
                            <a:schemeClr val="bg1"/>
                          </a:solidFill>
                          <a:latin typeface="+mn-lt"/>
                          <a:ea typeface="Tahoma" pitchFamily="34" charset="0"/>
                          <a:cs typeface="Tahoma" pitchFamily="34" charset="0"/>
                        </a:rPr>
                        <a:t>DERNIÈRE IV PUBLIÉE</a:t>
                      </a:r>
                    </a:p>
                  </a:txBody>
                  <a:tcPr marL="8554" marR="8554" marT="855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1D37"/>
                    </a:solidFill>
                  </a:tcPr>
                </a:tc>
                <a:tc rowSpan="2">
                  <a:txBody>
                    <a:bodyPr/>
                    <a:lstStyle/>
                    <a:p>
                      <a:pPr algn="ctr" fontAlgn="ctr"/>
                      <a:r>
                        <a:rPr lang="fr-FR" sz="1600" b="1" i="0" u="none" strike="noStrike" dirty="0">
                          <a:solidFill>
                            <a:schemeClr val="tx1"/>
                          </a:solidFill>
                          <a:latin typeface="+mn-lt"/>
                          <a:ea typeface="Tahoma" pitchFamily="34" charset="0"/>
                          <a:cs typeface="Tahoma" pitchFamily="34" charset="0"/>
                        </a:rPr>
                        <a:t>RÉSULTATS</a:t>
                      </a:r>
                    </a:p>
                  </a:txBody>
                  <a:tcPr marL="8554" marR="8554" marT="855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fontAlgn="ctr"/>
                      <a:r>
                        <a:rPr lang="fr-FR" sz="1600" b="0" i="0" u="none" strike="noStrike" dirty="0">
                          <a:solidFill>
                            <a:schemeClr val="bg1"/>
                          </a:solidFill>
                          <a:latin typeface="+mn-lt"/>
                          <a:ea typeface="Tahoma" pitchFamily="34" charset="0"/>
                          <a:cs typeface="Tahoma" pitchFamily="34" charset="0"/>
                        </a:rPr>
                        <a:t>ÉCART</a:t>
                      </a:r>
                    </a:p>
                  </a:txBody>
                  <a:tcPr marL="8554" marR="8554" marT="855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1D37"/>
                    </a:solidFill>
                  </a:tcPr>
                </a:tc>
                <a:extLst>
                  <a:ext uri="{0D108BD9-81ED-4DB2-BD59-A6C34878D82A}">
                    <a16:rowId xmlns:a16="http://schemas.microsoft.com/office/drawing/2014/main" val="10000"/>
                  </a:ext>
                </a:extLst>
              </a:tr>
              <a:tr h="790152">
                <a:tc>
                  <a:txBody>
                    <a:bodyPr/>
                    <a:lstStyle/>
                    <a:p>
                      <a:pPr algn="r" fontAlgn="b"/>
                      <a:endParaRPr lang="fr-FR" sz="1600" b="1" i="0" u="none" strike="noStrike" dirty="0">
                        <a:solidFill>
                          <a:srgbClr val="000000"/>
                        </a:solidFill>
                        <a:latin typeface="+mn-lt"/>
                        <a:ea typeface="Tahoma" pitchFamily="34" charset="0"/>
                        <a:cs typeface="Tahoma" pitchFamily="34" charset="0"/>
                      </a:endParaRPr>
                    </a:p>
                  </a:txBody>
                  <a:tcPr marL="8554" marR="8554" marT="8554" marB="0" anchor="ctr">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0002"/>
                  </a:ext>
                </a:extLst>
              </a:tr>
              <a:tr h="320040">
                <a:tc>
                  <a:txBody>
                    <a:bodyPr/>
                    <a:lstStyle/>
                    <a:p>
                      <a:pPr marL="0" algn="r" defTabSz="914400" rtl="0" eaLnBrk="1" fontAlgn="t" latinLnBrk="0" hangingPunct="1"/>
                      <a:r>
                        <a:rPr lang="fr-FR" sz="1600" b="0" i="0" u="none" strike="noStrike" kern="1200" dirty="0">
                          <a:solidFill>
                            <a:srgbClr val="000000"/>
                          </a:solidFill>
                          <a:effectLst/>
                          <a:latin typeface="+mn-lt"/>
                          <a:ea typeface="+mn-ea"/>
                          <a:cs typeface="+mn-cs"/>
                        </a:rPr>
                        <a:t>Jacques Cheminade</a:t>
                      </a:r>
                    </a:p>
                  </a:txBody>
                  <a:tcPr marL="9525" marR="9525" marT="9525"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pPr marL="0" algn="ctr" defTabSz="914400" rtl="0" eaLnBrk="1" fontAlgn="t" latinLnBrk="0" hangingPunct="1"/>
                      <a:r>
                        <a:rPr lang="fr-FR" sz="1600" b="1" i="0" u="none" strike="noStrike" kern="1200" dirty="0">
                          <a:solidFill>
                            <a:schemeClr val="bg1"/>
                          </a:solidFill>
                          <a:effectLst/>
                          <a:latin typeface="+mn-lt"/>
                          <a:ea typeface="+mn-ea"/>
                          <a:cs typeface="+mn-cs"/>
                        </a:rPr>
                        <a:t>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1D37"/>
                    </a:solidFill>
                  </a:tcPr>
                </a:tc>
                <a:tc>
                  <a:txBody>
                    <a:bodyPr/>
                    <a:lstStyle/>
                    <a:p>
                      <a:pPr marL="0" algn="ctr" defTabSz="914400" rtl="0" eaLnBrk="1" fontAlgn="t" latinLnBrk="0" hangingPunct="1"/>
                      <a:r>
                        <a:rPr lang="fr-FR" sz="1600" b="1" i="0" u="none" strike="noStrike" kern="1200" dirty="0">
                          <a:solidFill>
                            <a:schemeClr val="tx1"/>
                          </a:solidFill>
                          <a:effectLst/>
                          <a:latin typeface="+mn-lt"/>
                          <a:ea typeface="+mn-ea"/>
                          <a:cs typeface="+mn-cs"/>
                        </a:rPr>
                        <a:t>0,2%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fr-FR" sz="1600" b="1" i="0" u="none" strike="noStrike" kern="1200" dirty="0">
                          <a:solidFill>
                            <a:schemeClr val="bg1"/>
                          </a:solidFill>
                          <a:effectLst/>
                          <a:latin typeface="+mn-lt"/>
                          <a:ea typeface="+mn-ea"/>
                          <a:cs typeface="+mn-cs"/>
                        </a:rPr>
                        <a:t>+0,2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1D37"/>
                    </a:solidFill>
                  </a:tcPr>
                </a:tc>
                <a:extLst>
                  <a:ext uri="{0D108BD9-81ED-4DB2-BD59-A6C34878D82A}">
                    <a16:rowId xmlns:a16="http://schemas.microsoft.com/office/drawing/2014/main" val="10003"/>
                  </a:ext>
                </a:extLst>
              </a:tr>
              <a:tr h="320040">
                <a:tc>
                  <a:txBody>
                    <a:bodyPr/>
                    <a:lstStyle/>
                    <a:p>
                      <a:pPr marL="0" algn="r" defTabSz="914400" rtl="0" eaLnBrk="1" fontAlgn="t" latinLnBrk="0" hangingPunct="1"/>
                      <a:r>
                        <a:rPr lang="fr-FR" sz="1600" b="0" i="0" u="none" strike="noStrike" kern="1200" dirty="0">
                          <a:solidFill>
                            <a:srgbClr val="000000"/>
                          </a:solidFill>
                          <a:effectLst/>
                          <a:latin typeface="+mn-lt"/>
                          <a:ea typeface="+mn-ea"/>
                          <a:cs typeface="+mn-cs"/>
                        </a:rPr>
                        <a:t>Nathalie Arthaud</a:t>
                      </a:r>
                    </a:p>
                  </a:txBody>
                  <a:tcPr marL="9525" marR="9525" marT="9525"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t" latinLnBrk="0" hangingPunct="1"/>
                      <a:r>
                        <a:rPr lang="fr-FR" sz="1600" b="1" i="0" u="none" strike="noStrike" kern="1200" dirty="0">
                          <a:solidFill>
                            <a:schemeClr val="bg1"/>
                          </a:solidFill>
                          <a:effectLst/>
                          <a:latin typeface="+mn-lt"/>
                          <a:ea typeface="+mn-ea"/>
                          <a:cs typeface="+mn-cs"/>
                        </a:rPr>
                        <a:t>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1D37"/>
                    </a:solidFill>
                  </a:tcPr>
                </a:tc>
                <a:tc>
                  <a:txBody>
                    <a:bodyPr/>
                    <a:lstStyle/>
                    <a:p>
                      <a:pPr marL="0" algn="ctr" defTabSz="914400" rtl="0" eaLnBrk="1" fontAlgn="t" latinLnBrk="0" hangingPunct="1"/>
                      <a:r>
                        <a:rPr lang="fr-FR" sz="1600" b="1" i="0" u="none" strike="noStrike" kern="1200" dirty="0">
                          <a:solidFill>
                            <a:schemeClr val="tx1"/>
                          </a:solidFill>
                          <a:effectLst/>
                          <a:latin typeface="+mn-lt"/>
                          <a:ea typeface="+mn-ea"/>
                          <a:cs typeface="+mn-cs"/>
                        </a:rPr>
                        <a:t>0,6%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fr-FR" sz="1600" b="1" i="0" u="none" strike="noStrike" kern="1200" dirty="0">
                          <a:solidFill>
                            <a:schemeClr val="bg1"/>
                          </a:solidFill>
                          <a:effectLst/>
                          <a:latin typeface="+mn-lt"/>
                          <a:ea typeface="+mn-ea"/>
                          <a:cs typeface="+mn-cs"/>
                        </a:rPr>
                        <a:t>+0,6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1D37"/>
                    </a:solidFill>
                  </a:tcPr>
                </a:tc>
                <a:extLst>
                  <a:ext uri="{0D108BD9-81ED-4DB2-BD59-A6C34878D82A}">
                    <a16:rowId xmlns:a16="http://schemas.microsoft.com/office/drawing/2014/main" val="10004"/>
                  </a:ext>
                </a:extLst>
              </a:tr>
              <a:tr h="320040">
                <a:tc>
                  <a:txBody>
                    <a:bodyPr/>
                    <a:lstStyle/>
                    <a:p>
                      <a:pPr marL="0" algn="r" defTabSz="914400" rtl="0" eaLnBrk="1" fontAlgn="t" latinLnBrk="0" hangingPunct="1"/>
                      <a:r>
                        <a:rPr lang="fr-FR" sz="1600" b="0" i="0" u="none" strike="noStrike" kern="1200" dirty="0">
                          <a:solidFill>
                            <a:srgbClr val="000000"/>
                          </a:solidFill>
                          <a:effectLst/>
                          <a:latin typeface="+mn-lt"/>
                          <a:ea typeface="+mn-ea"/>
                          <a:cs typeface="+mn-cs"/>
                        </a:rPr>
                        <a:t>Philippe </a:t>
                      </a:r>
                      <a:r>
                        <a:rPr lang="fr-FR" sz="1600" b="0" i="0" u="none" strike="noStrike" kern="1200" dirty="0" err="1">
                          <a:solidFill>
                            <a:srgbClr val="000000"/>
                          </a:solidFill>
                          <a:effectLst/>
                          <a:latin typeface="+mn-lt"/>
                          <a:ea typeface="+mn-ea"/>
                          <a:cs typeface="+mn-cs"/>
                        </a:rPr>
                        <a:t>Poutou</a:t>
                      </a:r>
                      <a:endParaRPr lang="fr-FR" sz="1600" b="0" i="0" u="none" strike="noStrike" kern="1200" dirty="0">
                        <a:solidFill>
                          <a:srgbClr val="000000"/>
                        </a:solidFill>
                        <a:effectLst/>
                        <a:latin typeface="+mn-lt"/>
                        <a:ea typeface="+mn-ea"/>
                        <a:cs typeface="+mn-cs"/>
                      </a:endParaRPr>
                    </a:p>
                  </a:txBody>
                  <a:tcPr marL="9525" marR="9525" marT="9525"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pPr marL="0" algn="ctr" defTabSz="914400" rtl="0" eaLnBrk="1" fontAlgn="t" latinLnBrk="0" hangingPunct="1"/>
                      <a:r>
                        <a:rPr lang="fr-FR" sz="1600" b="1" i="0" u="none" strike="noStrike" kern="1200" dirty="0">
                          <a:solidFill>
                            <a:schemeClr val="bg1"/>
                          </a:solidFill>
                          <a:effectLst/>
                          <a:latin typeface="+mn-lt"/>
                          <a:ea typeface="+mn-ea"/>
                          <a:cs typeface="+mn-cs"/>
                        </a:rPr>
                        <a:t>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1D37"/>
                    </a:solidFill>
                  </a:tcPr>
                </a:tc>
                <a:tc>
                  <a:txBody>
                    <a:bodyPr/>
                    <a:lstStyle/>
                    <a:p>
                      <a:pPr marL="0" algn="ctr" defTabSz="914400" rtl="0" eaLnBrk="1" fontAlgn="t" latinLnBrk="0" hangingPunct="1"/>
                      <a:r>
                        <a:rPr lang="fr-FR" sz="1600" b="1" i="0" u="none" strike="noStrike" kern="1200" dirty="0">
                          <a:solidFill>
                            <a:schemeClr val="tx1"/>
                          </a:solidFill>
                          <a:effectLst/>
                          <a:latin typeface="+mn-lt"/>
                          <a:ea typeface="+mn-ea"/>
                          <a:cs typeface="+mn-cs"/>
                        </a:rPr>
                        <a:t>1,1%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fr-FR" sz="1600" b="1" i="0" u="none" strike="noStrike" kern="1200" dirty="0">
                          <a:solidFill>
                            <a:schemeClr val="bg1"/>
                          </a:solidFill>
                          <a:effectLst/>
                          <a:latin typeface="+mn-lt"/>
                          <a:ea typeface="+mn-ea"/>
                          <a:cs typeface="+mn-cs"/>
                        </a:rPr>
                        <a:t>+0,1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1D37"/>
                    </a:solidFill>
                  </a:tcPr>
                </a:tc>
                <a:extLst>
                  <a:ext uri="{0D108BD9-81ED-4DB2-BD59-A6C34878D82A}">
                    <a16:rowId xmlns:a16="http://schemas.microsoft.com/office/drawing/2014/main" val="10005"/>
                  </a:ext>
                </a:extLst>
              </a:tr>
              <a:tr h="320040">
                <a:tc>
                  <a:txBody>
                    <a:bodyPr/>
                    <a:lstStyle/>
                    <a:p>
                      <a:pPr marL="0" algn="r" defTabSz="914400" rtl="0" eaLnBrk="1" fontAlgn="t" latinLnBrk="0" hangingPunct="1"/>
                      <a:r>
                        <a:rPr lang="fr-FR" sz="1600" b="0" i="0" u="none" strike="noStrike" kern="1200" dirty="0">
                          <a:solidFill>
                            <a:srgbClr val="000000"/>
                          </a:solidFill>
                          <a:effectLst/>
                          <a:latin typeface="+mn-lt"/>
                          <a:ea typeface="+mn-ea"/>
                          <a:cs typeface="+mn-cs"/>
                        </a:rPr>
                        <a:t>Jean-Luc Mélenchon</a:t>
                      </a:r>
                    </a:p>
                  </a:txBody>
                  <a:tcPr marL="9525" marR="9525" marT="9525"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t" latinLnBrk="0" hangingPunct="1"/>
                      <a:r>
                        <a:rPr lang="fr-FR" sz="1600" b="1" i="0" u="none" strike="noStrike" kern="1200" dirty="0">
                          <a:solidFill>
                            <a:schemeClr val="bg1"/>
                          </a:solidFill>
                          <a:effectLst/>
                          <a:latin typeface="+mn-lt"/>
                          <a:ea typeface="+mn-ea"/>
                          <a:cs typeface="+mn-cs"/>
                        </a:rPr>
                        <a:t>18%</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1D37"/>
                    </a:solidFill>
                  </a:tcPr>
                </a:tc>
                <a:tc>
                  <a:txBody>
                    <a:bodyPr/>
                    <a:lstStyle/>
                    <a:p>
                      <a:pPr marL="0" algn="ctr" defTabSz="914400" rtl="0" eaLnBrk="1" fontAlgn="t" latinLnBrk="0" hangingPunct="1"/>
                      <a:r>
                        <a:rPr lang="fr-FR" sz="1600" b="1" i="0" u="none" strike="noStrike" kern="1200" dirty="0">
                          <a:solidFill>
                            <a:schemeClr val="tx1"/>
                          </a:solidFill>
                          <a:effectLst/>
                          <a:latin typeface="+mn-lt"/>
                          <a:ea typeface="+mn-ea"/>
                          <a:cs typeface="+mn-cs"/>
                        </a:rPr>
                        <a:t>19,6%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fr-FR" sz="1600" b="1" i="0" u="none" strike="noStrike" kern="1200" dirty="0">
                          <a:solidFill>
                            <a:schemeClr val="bg1"/>
                          </a:solidFill>
                          <a:effectLst/>
                          <a:latin typeface="+mn-lt"/>
                          <a:ea typeface="+mn-ea"/>
                          <a:cs typeface="+mn-cs"/>
                        </a:rPr>
                        <a:t>+1,6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1D37"/>
                    </a:solidFill>
                  </a:tcPr>
                </a:tc>
                <a:extLst>
                  <a:ext uri="{0D108BD9-81ED-4DB2-BD59-A6C34878D82A}">
                    <a16:rowId xmlns:a16="http://schemas.microsoft.com/office/drawing/2014/main" val="10006"/>
                  </a:ext>
                </a:extLst>
              </a:tr>
              <a:tr h="320040">
                <a:tc>
                  <a:txBody>
                    <a:bodyPr/>
                    <a:lstStyle/>
                    <a:p>
                      <a:pPr marL="0" algn="r" defTabSz="914400" rtl="0" eaLnBrk="1" fontAlgn="t" latinLnBrk="0" hangingPunct="1"/>
                      <a:r>
                        <a:rPr lang="fr-FR" sz="1600" b="0" i="0" u="none" strike="noStrike" kern="1200" dirty="0">
                          <a:solidFill>
                            <a:srgbClr val="000000"/>
                          </a:solidFill>
                          <a:effectLst/>
                          <a:latin typeface="+mn-lt"/>
                          <a:ea typeface="+mn-ea"/>
                          <a:cs typeface="+mn-cs"/>
                        </a:rPr>
                        <a:t>Benoit Hamon</a:t>
                      </a:r>
                    </a:p>
                  </a:txBody>
                  <a:tcPr marL="9525" marR="9525" marT="9525"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ctr" defTabSz="914400" rtl="0" eaLnBrk="1" fontAlgn="t" latinLnBrk="0" hangingPunct="1"/>
                      <a:r>
                        <a:rPr lang="fr-FR" sz="1600" b="1" i="0" u="none" strike="noStrike" kern="1200" dirty="0">
                          <a:solidFill>
                            <a:schemeClr val="bg1"/>
                          </a:solidFill>
                          <a:effectLst/>
                          <a:latin typeface="+mn-lt"/>
                          <a:ea typeface="+mn-ea"/>
                          <a:cs typeface="+mn-cs"/>
                        </a:rPr>
                        <a:t>8%</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1D37"/>
                    </a:solidFill>
                  </a:tcPr>
                </a:tc>
                <a:tc>
                  <a:txBody>
                    <a:bodyPr/>
                    <a:lstStyle/>
                    <a:p>
                      <a:pPr marL="0" algn="ctr" defTabSz="914400" rtl="0" eaLnBrk="1" fontAlgn="t" latinLnBrk="0" hangingPunct="1"/>
                      <a:r>
                        <a:rPr lang="fr-FR" sz="1600" b="1" i="0" u="none" strike="noStrike" kern="1200" dirty="0">
                          <a:solidFill>
                            <a:schemeClr val="tx1"/>
                          </a:solidFill>
                          <a:effectLst/>
                          <a:latin typeface="+mn-lt"/>
                          <a:ea typeface="+mn-ea"/>
                          <a:cs typeface="+mn-cs"/>
                        </a:rPr>
                        <a:t>6,4%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fr-FR" sz="1600" b="1" i="0" u="none" strike="noStrike" kern="1200" dirty="0">
                          <a:solidFill>
                            <a:schemeClr val="bg1"/>
                          </a:solidFill>
                          <a:effectLst/>
                          <a:latin typeface="+mn-lt"/>
                          <a:ea typeface="+mn-ea"/>
                          <a:cs typeface="+mn-cs"/>
                        </a:rPr>
                        <a:t>-1,6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1D37"/>
                    </a:solidFill>
                  </a:tcPr>
                </a:tc>
                <a:extLst>
                  <a:ext uri="{0D108BD9-81ED-4DB2-BD59-A6C34878D82A}">
                    <a16:rowId xmlns:a16="http://schemas.microsoft.com/office/drawing/2014/main" val="10007"/>
                  </a:ext>
                </a:extLst>
              </a:tr>
              <a:tr h="320040">
                <a:tc>
                  <a:txBody>
                    <a:bodyPr/>
                    <a:lstStyle/>
                    <a:p>
                      <a:pPr marL="0" algn="r" defTabSz="914400" rtl="0" eaLnBrk="1" fontAlgn="t" latinLnBrk="0" hangingPunct="1"/>
                      <a:r>
                        <a:rPr lang="fr-FR" sz="1600" b="0" i="0" u="none" strike="noStrike" kern="1200" dirty="0">
                          <a:solidFill>
                            <a:srgbClr val="000000"/>
                          </a:solidFill>
                          <a:effectLst/>
                          <a:latin typeface="+mn-lt"/>
                          <a:ea typeface="+mn-ea"/>
                          <a:cs typeface="+mn-cs"/>
                        </a:rPr>
                        <a:t>Emmanuel Macron</a:t>
                      </a:r>
                    </a:p>
                  </a:txBody>
                  <a:tcPr marL="9525" marR="9525" marT="9525"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t" latinLnBrk="0" hangingPunct="1"/>
                      <a:r>
                        <a:rPr lang="fr-FR" sz="1600" b="1" i="0" u="none" strike="noStrike" kern="1200" dirty="0">
                          <a:solidFill>
                            <a:schemeClr val="bg1"/>
                          </a:solidFill>
                          <a:effectLst/>
                          <a:latin typeface="+mn-lt"/>
                          <a:ea typeface="+mn-ea"/>
                          <a:cs typeface="+mn-cs"/>
                        </a:rPr>
                        <a:t>24%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1D37"/>
                    </a:solidFill>
                  </a:tcPr>
                </a:tc>
                <a:tc>
                  <a:txBody>
                    <a:bodyPr/>
                    <a:lstStyle/>
                    <a:p>
                      <a:pPr marL="0" algn="ctr" defTabSz="914400" rtl="0" eaLnBrk="1" fontAlgn="t" latinLnBrk="0" hangingPunct="1"/>
                      <a:r>
                        <a:rPr lang="fr-FR" sz="1600" b="1" i="0" u="none" strike="noStrike" kern="1200" dirty="0">
                          <a:solidFill>
                            <a:schemeClr val="tx1"/>
                          </a:solidFill>
                          <a:effectLst/>
                          <a:latin typeface="+mn-lt"/>
                          <a:ea typeface="+mn-ea"/>
                          <a:cs typeface="+mn-cs"/>
                        </a:rPr>
                        <a:t>24%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fr-FR" sz="1600" b="1" i="0" u="none" strike="noStrike" kern="1200" dirty="0">
                          <a:solidFill>
                            <a:schemeClr val="bg1"/>
                          </a:solidFill>
                          <a:effectLst/>
                          <a:latin typeface="+mn-lt"/>
                          <a:ea typeface="+mn-ea"/>
                          <a:cs typeface="+mn-cs"/>
                        </a:rPr>
                        <a:t>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1D37"/>
                    </a:solidFill>
                  </a:tcPr>
                </a:tc>
                <a:extLst>
                  <a:ext uri="{0D108BD9-81ED-4DB2-BD59-A6C34878D82A}">
                    <a16:rowId xmlns:a16="http://schemas.microsoft.com/office/drawing/2014/main" val="10008"/>
                  </a:ext>
                </a:extLst>
              </a:tr>
              <a:tr h="384087">
                <a:tc>
                  <a:txBody>
                    <a:bodyPr/>
                    <a:lstStyle/>
                    <a:p>
                      <a:pPr marL="0" algn="r" defTabSz="914400" rtl="0" eaLnBrk="1" fontAlgn="t" latinLnBrk="0" hangingPunct="1"/>
                      <a:r>
                        <a:rPr lang="fr-FR" sz="1600" b="0" i="0" u="none" strike="noStrike" kern="1200" dirty="0">
                          <a:solidFill>
                            <a:srgbClr val="000000"/>
                          </a:solidFill>
                          <a:effectLst/>
                          <a:latin typeface="+mn-lt"/>
                          <a:ea typeface="+mn-ea"/>
                          <a:cs typeface="+mn-cs"/>
                        </a:rPr>
                        <a:t>Jean Lassalle</a:t>
                      </a:r>
                    </a:p>
                  </a:txBody>
                  <a:tcPr marL="9525" marR="9525" marT="9525"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algn="ctr" defTabSz="914400" rtl="0" eaLnBrk="1" fontAlgn="t" latinLnBrk="0" hangingPunct="1"/>
                      <a:r>
                        <a:rPr lang="fr-FR" sz="1600" b="1" i="0" u="none" strike="noStrike" kern="1200" dirty="0">
                          <a:solidFill>
                            <a:schemeClr val="bg1"/>
                          </a:solidFill>
                          <a:effectLst/>
                          <a:latin typeface="+mn-lt"/>
                          <a:ea typeface="+mn-ea"/>
                          <a:cs typeface="+mn-cs"/>
                        </a:rPr>
                        <a:t>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1D37"/>
                    </a:solidFill>
                  </a:tcPr>
                </a:tc>
                <a:tc>
                  <a:txBody>
                    <a:bodyPr/>
                    <a:lstStyle/>
                    <a:p>
                      <a:pPr marL="0" algn="ctr" defTabSz="914400" rtl="0" eaLnBrk="1" fontAlgn="t" latinLnBrk="0" hangingPunct="1"/>
                      <a:r>
                        <a:rPr lang="fr-FR" sz="1600" b="1" i="0" u="none" strike="noStrike" kern="1200" dirty="0">
                          <a:solidFill>
                            <a:schemeClr val="tx1"/>
                          </a:solidFill>
                          <a:effectLst/>
                          <a:latin typeface="+mn-lt"/>
                          <a:ea typeface="+mn-ea"/>
                          <a:cs typeface="+mn-cs"/>
                        </a:rPr>
                        <a:t>1,2%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fr-FR" sz="1600" b="1" i="0" u="none" strike="noStrike" kern="1200" dirty="0">
                          <a:solidFill>
                            <a:schemeClr val="bg1"/>
                          </a:solidFill>
                          <a:effectLst/>
                          <a:latin typeface="+mn-lt"/>
                          <a:ea typeface="+mn-ea"/>
                          <a:cs typeface="+mn-cs"/>
                        </a:rPr>
                        <a:t>+0,2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1D37"/>
                    </a:solidFill>
                  </a:tcPr>
                </a:tc>
                <a:extLst>
                  <a:ext uri="{0D108BD9-81ED-4DB2-BD59-A6C34878D82A}">
                    <a16:rowId xmlns:a16="http://schemas.microsoft.com/office/drawing/2014/main" val="10009"/>
                  </a:ext>
                </a:extLst>
              </a:tr>
              <a:tr h="320040">
                <a:tc>
                  <a:txBody>
                    <a:bodyPr/>
                    <a:lstStyle/>
                    <a:p>
                      <a:pPr marL="0" algn="r" defTabSz="914400" rtl="0" eaLnBrk="1" fontAlgn="t" latinLnBrk="0" hangingPunct="1"/>
                      <a:r>
                        <a:rPr lang="fr-FR" sz="1600" b="0" i="0" u="none" strike="noStrike" kern="1200" dirty="0">
                          <a:solidFill>
                            <a:srgbClr val="000000"/>
                          </a:solidFill>
                          <a:effectLst/>
                          <a:latin typeface="+mn-lt"/>
                          <a:ea typeface="+mn-ea"/>
                          <a:cs typeface="+mn-cs"/>
                        </a:rPr>
                        <a:t>François Fillon</a:t>
                      </a:r>
                    </a:p>
                  </a:txBody>
                  <a:tcPr marL="9525" marR="9525" marT="9525"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t" latinLnBrk="0" hangingPunct="1"/>
                      <a:r>
                        <a:rPr lang="fr-FR" sz="1600" b="1" i="0" u="none" strike="noStrike" kern="1200" dirty="0">
                          <a:solidFill>
                            <a:schemeClr val="bg1"/>
                          </a:solidFill>
                          <a:effectLst/>
                          <a:latin typeface="+mn-lt"/>
                          <a:ea typeface="+mn-ea"/>
                          <a:cs typeface="+mn-cs"/>
                        </a:rPr>
                        <a:t>21%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1D37"/>
                    </a:solidFill>
                  </a:tcPr>
                </a:tc>
                <a:tc>
                  <a:txBody>
                    <a:bodyPr/>
                    <a:lstStyle/>
                    <a:p>
                      <a:pPr marL="0" algn="ctr" defTabSz="914400" rtl="0" eaLnBrk="1" fontAlgn="t" latinLnBrk="0" hangingPunct="1"/>
                      <a:r>
                        <a:rPr lang="fr-FR" sz="1600" b="1" i="0" u="none" strike="noStrike" kern="1200" dirty="0">
                          <a:solidFill>
                            <a:schemeClr val="tx1"/>
                          </a:solidFill>
                          <a:effectLst/>
                          <a:latin typeface="+mn-lt"/>
                          <a:ea typeface="+mn-ea"/>
                          <a:cs typeface="+mn-cs"/>
                        </a:rPr>
                        <a:t>20%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fr-FR" sz="1600" b="1" i="0" u="none" strike="noStrike" kern="1200" dirty="0">
                          <a:solidFill>
                            <a:schemeClr val="bg1"/>
                          </a:solidFill>
                          <a:effectLst/>
                          <a:latin typeface="+mn-lt"/>
                          <a:ea typeface="+mn-ea"/>
                          <a:cs typeface="+mn-cs"/>
                        </a:rPr>
                        <a:t>-1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1D37"/>
                    </a:solidFill>
                  </a:tcPr>
                </a:tc>
                <a:extLst>
                  <a:ext uri="{0D108BD9-81ED-4DB2-BD59-A6C34878D82A}">
                    <a16:rowId xmlns:a16="http://schemas.microsoft.com/office/drawing/2014/main" val="10010"/>
                  </a:ext>
                </a:extLst>
              </a:tr>
              <a:tr h="320040">
                <a:tc>
                  <a:txBody>
                    <a:bodyPr/>
                    <a:lstStyle/>
                    <a:p>
                      <a:pPr marL="0" algn="r" defTabSz="914400" rtl="0" eaLnBrk="1" fontAlgn="t" latinLnBrk="0" hangingPunct="1"/>
                      <a:r>
                        <a:rPr lang="fr-FR" sz="1600" b="0" i="0" u="none" strike="noStrike" kern="1200" dirty="0">
                          <a:solidFill>
                            <a:srgbClr val="000000"/>
                          </a:solidFill>
                          <a:effectLst/>
                          <a:latin typeface="+mn-lt"/>
                          <a:ea typeface="+mn-ea"/>
                          <a:cs typeface="+mn-cs"/>
                        </a:rPr>
                        <a:t>Nicolas Dupont-Aignan</a:t>
                      </a:r>
                    </a:p>
                  </a:txBody>
                  <a:tcPr marL="9525" marR="9525" marT="9525"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algn="ctr" defTabSz="914400" rtl="0" eaLnBrk="1" fontAlgn="t" latinLnBrk="0" hangingPunct="1"/>
                      <a:r>
                        <a:rPr lang="fr-FR" sz="1600" b="1" i="0" u="none" strike="noStrike" kern="1200" dirty="0">
                          <a:solidFill>
                            <a:schemeClr val="bg1"/>
                          </a:solidFill>
                          <a:effectLst/>
                          <a:latin typeface="+mn-lt"/>
                          <a:ea typeface="+mn-ea"/>
                          <a:cs typeface="+mn-cs"/>
                        </a:rPr>
                        <a:t>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1D37"/>
                    </a:solidFill>
                  </a:tcPr>
                </a:tc>
                <a:tc>
                  <a:txBody>
                    <a:bodyPr/>
                    <a:lstStyle/>
                    <a:p>
                      <a:pPr marL="0" algn="ctr" defTabSz="914400" rtl="0" eaLnBrk="1" fontAlgn="t" latinLnBrk="0" hangingPunct="1"/>
                      <a:r>
                        <a:rPr lang="fr-FR" sz="1600" b="1" i="0" u="none" strike="noStrike" kern="1200" dirty="0">
                          <a:solidFill>
                            <a:schemeClr val="tx1"/>
                          </a:solidFill>
                          <a:effectLst/>
                          <a:latin typeface="+mn-lt"/>
                          <a:ea typeface="+mn-ea"/>
                          <a:cs typeface="+mn-cs"/>
                        </a:rPr>
                        <a:t>4,7%</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fr-FR" sz="1600" b="1" i="0" u="none" strike="noStrike" kern="1200" dirty="0">
                          <a:solidFill>
                            <a:schemeClr val="bg1"/>
                          </a:solidFill>
                          <a:effectLst/>
                          <a:latin typeface="+mn-lt"/>
                          <a:ea typeface="+mn-ea"/>
                          <a:cs typeface="+mn-cs"/>
                        </a:rPr>
                        <a:t>+0,7</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1D37"/>
                    </a:solidFill>
                  </a:tcPr>
                </a:tc>
                <a:extLst>
                  <a:ext uri="{0D108BD9-81ED-4DB2-BD59-A6C34878D82A}">
                    <a16:rowId xmlns:a16="http://schemas.microsoft.com/office/drawing/2014/main" val="10011"/>
                  </a:ext>
                </a:extLst>
              </a:tr>
              <a:tr h="297826">
                <a:tc>
                  <a:txBody>
                    <a:bodyPr/>
                    <a:lstStyle/>
                    <a:p>
                      <a:pPr marL="0" algn="r" defTabSz="914400" rtl="0" eaLnBrk="1" fontAlgn="t" latinLnBrk="0" hangingPunct="1"/>
                      <a:r>
                        <a:rPr lang="fr-FR" sz="1600" b="0" i="0" u="none" strike="noStrike" kern="1200" dirty="0">
                          <a:solidFill>
                            <a:srgbClr val="000000"/>
                          </a:solidFill>
                          <a:effectLst/>
                          <a:latin typeface="+mn-lt"/>
                          <a:ea typeface="+mn-ea"/>
                          <a:cs typeface="+mn-cs"/>
                        </a:rPr>
                        <a:t>François </a:t>
                      </a:r>
                      <a:r>
                        <a:rPr lang="fr-FR" sz="1600" b="0" i="0" u="none" strike="noStrike" kern="1200" dirty="0" err="1">
                          <a:solidFill>
                            <a:srgbClr val="000000"/>
                          </a:solidFill>
                          <a:effectLst/>
                          <a:latin typeface="+mn-lt"/>
                          <a:ea typeface="+mn-ea"/>
                          <a:cs typeface="+mn-cs"/>
                        </a:rPr>
                        <a:t>Asselineau</a:t>
                      </a:r>
                      <a:endParaRPr lang="fr-FR" sz="1600" b="0" i="0" u="none" strike="noStrike" kern="1200" dirty="0">
                        <a:solidFill>
                          <a:srgbClr val="000000"/>
                        </a:solidFill>
                        <a:effectLst/>
                        <a:latin typeface="+mn-lt"/>
                        <a:ea typeface="+mn-ea"/>
                        <a:cs typeface="+mn-cs"/>
                      </a:endParaRPr>
                    </a:p>
                  </a:txBody>
                  <a:tcPr marL="9525" marR="9525" marT="9525"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t" latinLnBrk="0" hangingPunct="1"/>
                      <a:r>
                        <a:rPr lang="fr-FR" sz="1600" b="1" i="0" u="none" strike="noStrike" kern="1200" dirty="0">
                          <a:solidFill>
                            <a:schemeClr val="bg1"/>
                          </a:solidFill>
                          <a:effectLst/>
                          <a:latin typeface="+mn-lt"/>
                          <a:ea typeface="+mn-ea"/>
                          <a:cs typeface="+mn-cs"/>
                        </a:rPr>
                        <a:t>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1D37"/>
                    </a:solidFill>
                  </a:tcPr>
                </a:tc>
                <a:tc>
                  <a:txBody>
                    <a:bodyPr/>
                    <a:lstStyle/>
                    <a:p>
                      <a:pPr marL="0" algn="ctr" defTabSz="914400" rtl="0" eaLnBrk="1" fontAlgn="t" latinLnBrk="0" hangingPunct="1"/>
                      <a:r>
                        <a:rPr lang="fr-FR" sz="1600" b="1" i="0" u="none" strike="noStrike" kern="1200" dirty="0">
                          <a:solidFill>
                            <a:schemeClr val="tx1"/>
                          </a:solidFill>
                          <a:effectLst/>
                          <a:latin typeface="+mn-lt"/>
                          <a:ea typeface="+mn-ea"/>
                          <a:cs typeface="+mn-cs"/>
                        </a:rPr>
                        <a:t>0,9%</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fr-FR" sz="1600" b="1" i="0" u="none" strike="noStrike" kern="1200" dirty="0">
                          <a:solidFill>
                            <a:schemeClr val="bg1"/>
                          </a:solidFill>
                          <a:effectLst/>
                          <a:latin typeface="+mn-lt"/>
                          <a:ea typeface="+mn-ea"/>
                          <a:cs typeface="+mn-cs"/>
                        </a:rPr>
                        <a:t>-0,1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1D37"/>
                    </a:solidFill>
                  </a:tcPr>
                </a:tc>
                <a:extLst>
                  <a:ext uri="{0D108BD9-81ED-4DB2-BD59-A6C34878D82A}">
                    <a16:rowId xmlns:a16="http://schemas.microsoft.com/office/drawing/2014/main" val="10012"/>
                  </a:ext>
                </a:extLst>
              </a:tr>
              <a:tr h="320040">
                <a:tc>
                  <a:txBody>
                    <a:bodyPr/>
                    <a:lstStyle/>
                    <a:p>
                      <a:pPr marL="0" algn="r" defTabSz="914400" rtl="0" eaLnBrk="1" fontAlgn="t" latinLnBrk="0" hangingPunct="1"/>
                      <a:r>
                        <a:rPr lang="fr-FR" sz="1600" b="0" i="0" u="none" strike="noStrike" kern="1200" dirty="0">
                          <a:solidFill>
                            <a:srgbClr val="000000"/>
                          </a:solidFill>
                          <a:effectLst/>
                          <a:latin typeface="+mn-lt"/>
                          <a:ea typeface="+mn-ea"/>
                          <a:cs typeface="+mn-cs"/>
                        </a:rPr>
                        <a:t>Marine Le Pen</a:t>
                      </a:r>
                    </a:p>
                  </a:txBody>
                  <a:tcPr marL="9525" marR="9525" marT="9525"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algn="ctr" defTabSz="914400" rtl="0" eaLnBrk="1" fontAlgn="t" latinLnBrk="0" hangingPunct="1"/>
                      <a:r>
                        <a:rPr lang="fr-FR" sz="1600" b="1" i="0" u="none" strike="noStrike" kern="1200" dirty="0">
                          <a:solidFill>
                            <a:schemeClr val="bg1"/>
                          </a:solidFill>
                          <a:effectLst/>
                          <a:latin typeface="+mn-lt"/>
                          <a:ea typeface="+mn-ea"/>
                          <a:cs typeface="+mn-cs"/>
                        </a:rPr>
                        <a:t>22%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1D37"/>
                    </a:solidFill>
                  </a:tcPr>
                </a:tc>
                <a:tc>
                  <a:txBody>
                    <a:bodyPr/>
                    <a:lstStyle/>
                    <a:p>
                      <a:pPr marL="0" algn="ctr" defTabSz="914400" rtl="0" eaLnBrk="1" fontAlgn="t" latinLnBrk="0" hangingPunct="1"/>
                      <a:r>
                        <a:rPr lang="fr-FR" sz="1600" b="1" i="0" u="none" strike="noStrike" kern="1200" dirty="0">
                          <a:solidFill>
                            <a:schemeClr val="tx1"/>
                          </a:solidFill>
                          <a:effectLst/>
                          <a:latin typeface="+mn-lt"/>
                          <a:ea typeface="+mn-ea"/>
                          <a:cs typeface="+mn-cs"/>
                        </a:rPr>
                        <a:t>21,3%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fr-FR" sz="1600" b="1" i="0" u="none" strike="noStrike" kern="1200" dirty="0">
                          <a:solidFill>
                            <a:schemeClr val="bg1"/>
                          </a:solidFill>
                          <a:effectLst/>
                          <a:latin typeface="+mn-lt"/>
                          <a:ea typeface="+mn-ea"/>
                          <a:cs typeface="+mn-cs"/>
                        </a:rPr>
                        <a:t>-0,7</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1D37"/>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975128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Graphique 15"/>
          <p:cNvGraphicFramePr/>
          <p:nvPr>
            <p:extLst>
              <p:ext uri="{D42A27DB-BD31-4B8C-83A1-F6EECF244321}">
                <p14:modId xmlns:p14="http://schemas.microsoft.com/office/powerpoint/2010/main" val="2020232921"/>
              </p:ext>
            </p:extLst>
          </p:nvPr>
        </p:nvGraphicFramePr>
        <p:xfrm>
          <a:off x="760798" y="1978661"/>
          <a:ext cx="3917779" cy="4402667"/>
        </p:xfrm>
        <a:graphic>
          <a:graphicData uri="http://schemas.openxmlformats.org/drawingml/2006/chart">
            <c:chart xmlns:c="http://schemas.openxmlformats.org/drawingml/2006/chart" xmlns:r="http://schemas.openxmlformats.org/officeDocument/2006/relationships" r:id="rId2"/>
          </a:graphicData>
        </a:graphic>
      </p:graphicFrame>
      <p:grpSp>
        <p:nvGrpSpPr>
          <p:cNvPr id="17" name="Groupe 16"/>
          <p:cNvGrpSpPr>
            <a:grpSpLocks noChangeAspect="1"/>
          </p:cNvGrpSpPr>
          <p:nvPr/>
        </p:nvGrpSpPr>
        <p:grpSpPr>
          <a:xfrm rot="5400000">
            <a:off x="-1557565" y="3854548"/>
            <a:ext cx="4136427" cy="500299"/>
            <a:chOff x="-3" y="230185"/>
            <a:chExt cx="9892277" cy="1196467"/>
          </a:xfrm>
        </p:grpSpPr>
        <p:pic>
          <p:nvPicPr>
            <p:cNvPr id="18" name="Picture 2" descr="D:\000-SITES_INTERNET\Les Echos\portraits\portraits-color-13.png"/>
            <p:cNvPicPr>
              <a:picLocks noChangeAspect="1" noChangeArrowheads="1"/>
            </p:cNvPicPr>
            <p:nvPr/>
          </p:nvPicPr>
          <p:blipFill>
            <a:blip r:embed="rId3" cstate="print"/>
            <a:srcRect/>
            <a:stretch>
              <a:fillRect/>
            </a:stretch>
          </p:blipFill>
          <p:spPr bwMode="auto">
            <a:xfrm rot="16200000">
              <a:off x="8704273" y="230185"/>
              <a:ext cx="1188001" cy="1188001"/>
            </a:xfrm>
            <a:prstGeom prst="rect">
              <a:avLst/>
            </a:prstGeom>
            <a:noFill/>
          </p:spPr>
        </p:pic>
        <p:pic>
          <p:nvPicPr>
            <p:cNvPr id="19" name="Picture 3" descr="D:\000-SITES_INTERNET\Les Echos\portraits\portraits-color-11.png"/>
            <p:cNvPicPr>
              <a:picLocks noChangeAspect="1" noChangeArrowheads="1"/>
            </p:cNvPicPr>
            <p:nvPr/>
          </p:nvPicPr>
          <p:blipFill>
            <a:blip r:embed="rId4" cstate="print"/>
            <a:srcRect/>
            <a:stretch>
              <a:fillRect/>
            </a:stretch>
          </p:blipFill>
          <p:spPr bwMode="auto">
            <a:xfrm rot="16200000">
              <a:off x="7833848" y="230186"/>
              <a:ext cx="1188001" cy="1187999"/>
            </a:xfrm>
            <a:prstGeom prst="rect">
              <a:avLst/>
            </a:prstGeom>
            <a:noFill/>
          </p:spPr>
        </p:pic>
        <p:pic>
          <p:nvPicPr>
            <p:cNvPr id="20" name="Picture 4" descr="D:\000-SITES_INTERNET\Les Echos\portraits\portraits-color-12.png"/>
            <p:cNvPicPr>
              <a:picLocks noChangeAspect="1" noChangeArrowheads="1"/>
            </p:cNvPicPr>
            <p:nvPr/>
          </p:nvPicPr>
          <p:blipFill>
            <a:blip r:embed="rId5" cstate="print"/>
            <a:srcRect/>
            <a:stretch>
              <a:fillRect/>
            </a:stretch>
          </p:blipFill>
          <p:spPr bwMode="auto">
            <a:xfrm rot="16200000">
              <a:off x="6963421" y="230186"/>
              <a:ext cx="1188001" cy="1187999"/>
            </a:xfrm>
            <a:prstGeom prst="rect">
              <a:avLst/>
            </a:prstGeom>
            <a:noFill/>
          </p:spPr>
        </p:pic>
        <p:pic>
          <p:nvPicPr>
            <p:cNvPr id="21" name="Picture 5" descr="D:\000-SITES_INTERNET\Les Echos\presitrack-sanscercle-02.png"/>
            <p:cNvPicPr>
              <a:picLocks noChangeAspect="1" noChangeArrowheads="1"/>
            </p:cNvPicPr>
            <p:nvPr/>
          </p:nvPicPr>
          <p:blipFill>
            <a:blip r:embed="rId6" cstate="print"/>
            <a:srcRect/>
            <a:stretch>
              <a:fillRect/>
            </a:stretch>
          </p:blipFill>
          <p:spPr bwMode="auto">
            <a:xfrm rot="16200000">
              <a:off x="-4" y="238650"/>
              <a:ext cx="1188001" cy="1187999"/>
            </a:xfrm>
            <a:prstGeom prst="rect">
              <a:avLst/>
            </a:prstGeom>
            <a:noFill/>
          </p:spPr>
        </p:pic>
        <p:pic>
          <p:nvPicPr>
            <p:cNvPr id="22" name="Picture 6" descr="D:\000-SITES_INTERNET\Les Echos\presitrack-sanscercle-03.png"/>
            <p:cNvPicPr>
              <a:picLocks noChangeAspect="1" noChangeArrowheads="1"/>
            </p:cNvPicPr>
            <p:nvPr/>
          </p:nvPicPr>
          <p:blipFill>
            <a:blip r:embed="rId7" cstate="print"/>
            <a:srcRect/>
            <a:stretch>
              <a:fillRect/>
            </a:stretch>
          </p:blipFill>
          <p:spPr bwMode="auto">
            <a:xfrm rot="16200000">
              <a:off x="870431" y="238652"/>
              <a:ext cx="1188001" cy="1187999"/>
            </a:xfrm>
            <a:prstGeom prst="rect">
              <a:avLst/>
            </a:prstGeom>
            <a:noFill/>
          </p:spPr>
        </p:pic>
        <p:pic>
          <p:nvPicPr>
            <p:cNvPr id="23" name="Picture 7" descr="D:\000-SITES_INTERNET\Les Echos\presitrack-sanscercle-04.png"/>
            <p:cNvPicPr>
              <a:picLocks noChangeAspect="1" noChangeArrowheads="1"/>
            </p:cNvPicPr>
            <p:nvPr/>
          </p:nvPicPr>
          <p:blipFill>
            <a:blip r:embed="rId8" cstate="print"/>
            <a:srcRect/>
            <a:stretch>
              <a:fillRect/>
            </a:stretch>
          </p:blipFill>
          <p:spPr bwMode="auto">
            <a:xfrm rot="16200000">
              <a:off x="1740853" y="238650"/>
              <a:ext cx="1188001" cy="1187999"/>
            </a:xfrm>
            <a:prstGeom prst="rect">
              <a:avLst/>
            </a:prstGeom>
            <a:noFill/>
          </p:spPr>
        </p:pic>
        <p:pic>
          <p:nvPicPr>
            <p:cNvPr id="24" name="Picture 9" descr="D:\000-SITES_INTERNET\Les Echos\presitrack-sanscercle-06.png"/>
            <p:cNvPicPr>
              <a:picLocks noChangeAspect="1" noChangeArrowheads="1"/>
            </p:cNvPicPr>
            <p:nvPr/>
          </p:nvPicPr>
          <p:blipFill>
            <a:blip r:embed="rId9" cstate="print"/>
            <a:srcRect/>
            <a:stretch>
              <a:fillRect/>
            </a:stretch>
          </p:blipFill>
          <p:spPr bwMode="auto">
            <a:xfrm rot="16200000">
              <a:off x="2611280" y="238650"/>
              <a:ext cx="1188001" cy="1187999"/>
            </a:xfrm>
            <a:prstGeom prst="rect">
              <a:avLst/>
            </a:prstGeom>
            <a:noFill/>
          </p:spPr>
        </p:pic>
        <p:pic>
          <p:nvPicPr>
            <p:cNvPr id="25" name="Picture 10" descr="D:\000-SITES_INTERNET\Les Echos\presitrack-sanscercle-07.png"/>
            <p:cNvPicPr>
              <a:picLocks noChangeAspect="1" noChangeArrowheads="1"/>
            </p:cNvPicPr>
            <p:nvPr/>
          </p:nvPicPr>
          <p:blipFill>
            <a:blip r:embed="rId10" cstate="print"/>
            <a:srcRect/>
            <a:stretch>
              <a:fillRect/>
            </a:stretch>
          </p:blipFill>
          <p:spPr bwMode="auto">
            <a:xfrm rot="16200000">
              <a:off x="3481713" y="238650"/>
              <a:ext cx="1188001" cy="1187999"/>
            </a:xfrm>
            <a:prstGeom prst="rect">
              <a:avLst/>
            </a:prstGeom>
            <a:noFill/>
          </p:spPr>
        </p:pic>
        <p:pic>
          <p:nvPicPr>
            <p:cNvPr id="26" name="Picture 11" descr="D:\000-SITES_INTERNET\Les Echos\presitrack-sanscercle-08.png"/>
            <p:cNvPicPr>
              <a:picLocks noChangeAspect="1" noChangeArrowheads="1"/>
            </p:cNvPicPr>
            <p:nvPr/>
          </p:nvPicPr>
          <p:blipFill>
            <a:blip r:embed="rId11" cstate="print"/>
            <a:srcRect/>
            <a:stretch>
              <a:fillRect/>
            </a:stretch>
          </p:blipFill>
          <p:spPr bwMode="auto">
            <a:xfrm rot="16200000">
              <a:off x="4352137" y="238650"/>
              <a:ext cx="1188001" cy="1187999"/>
            </a:xfrm>
            <a:prstGeom prst="rect">
              <a:avLst/>
            </a:prstGeom>
            <a:noFill/>
          </p:spPr>
        </p:pic>
        <p:pic>
          <p:nvPicPr>
            <p:cNvPr id="27" name="Picture 12" descr="D:\000-SITES_INTERNET\Les Echos\presitrack-sanscercle-09.png"/>
            <p:cNvPicPr>
              <a:picLocks noChangeAspect="1" noChangeArrowheads="1"/>
            </p:cNvPicPr>
            <p:nvPr/>
          </p:nvPicPr>
          <p:blipFill>
            <a:blip r:embed="rId12" cstate="print"/>
            <a:srcRect/>
            <a:stretch>
              <a:fillRect/>
            </a:stretch>
          </p:blipFill>
          <p:spPr bwMode="auto">
            <a:xfrm rot="16200000">
              <a:off x="5222564" y="238650"/>
              <a:ext cx="1188001" cy="1187999"/>
            </a:xfrm>
            <a:prstGeom prst="rect">
              <a:avLst/>
            </a:prstGeom>
            <a:noFill/>
          </p:spPr>
        </p:pic>
        <p:pic>
          <p:nvPicPr>
            <p:cNvPr id="28" name="Picture 13" descr="D:\000-SITES_INTERNET\Les Echos\presitrack-sanscercle-10.png"/>
            <p:cNvPicPr>
              <a:picLocks noChangeAspect="1" noChangeArrowheads="1"/>
            </p:cNvPicPr>
            <p:nvPr/>
          </p:nvPicPr>
          <p:blipFill>
            <a:blip r:embed="rId13" cstate="print"/>
            <a:srcRect/>
            <a:stretch>
              <a:fillRect/>
            </a:stretch>
          </p:blipFill>
          <p:spPr bwMode="auto">
            <a:xfrm rot="16200000">
              <a:off x="6092998" y="238650"/>
              <a:ext cx="1188001" cy="1187999"/>
            </a:xfrm>
            <a:prstGeom prst="rect">
              <a:avLst/>
            </a:prstGeom>
            <a:noFill/>
          </p:spPr>
        </p:pic>
      </p:grpSp>
      <p:graphicFrame>
        <p:nvGraphicFramePr>
          <p:cNvPr id="30" name="Graphique 29"/>
          <p:cNvGraphicFramePr/>
          <p:nvPr>
            <p:extLst>
              <p:ext uri="{D42A27DB-BD31-4B8C-83A1-F6EECF244321}">
                <p14:modId xmlns:p14="http://schemas.microsoft.com/office/powerpoint/2010/main" val="1277820701"/>
              </p:ext>
            </p:extLst>
          </p:nvPr>
        </p:nvGraphicFramePr>
        <p:xfrm>
          <a:off x="4448944" y="1978660"/>
          <a:ext cx="3917779" cy="4402667"/>
        </p:xfrm>
        <a:graphic>
          <a:graphicData uri="http://schemas.openxmlformats.org/drawingml/2006/chart">
            <c:chart xmlns:c="http://schemas.openxmlformats.org/drawingml/2006/chart" xmlns:r="http://schemas.openxmlformats.org/officeDocument/2006/relationships" r:id="rId14"/>
          </a:graphicData>
        </a:graphic>
      </p:graphicFrame>
      <p:sp>
        <p:nvSpPr>
          <p:cNvPr id="31" name="Titre 1"/>
          <p:cNvSpPr txBox="1">
            <a:spLocks/>
          </p:cNvSpPr>
          <p:nvPr/>
        </p:nvSpPr>
        <p:spPr>
          <a:xfrm>
            <a:off x="825230" y="1384375"/>
            <a:ext cx="2916293" cy="460449"/>
          </a:xfrm>
          <a:prstGeom prst="rect">
            <a:avLst/>
          </a:prstGeom>
        </p:spPr>
        <p:txBody>
          <a:bodyPr vert="horz" lIns="74295" tIns="37148" rIns="74295" bIns="37148" rtlCol="0" anchor="b">
            <a:normAutofit fontScale="3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875" b="1" dirty="0">
                <a:latin typeface="+mn-lt"/>
              </a:rPr>
              <a:t>Les intentions de vote au 20/04/2017</a:t>
            </a:r>
          </a:p>
        </p:txBody>
      </p:sp>
      <p:sp>
        <p:nvSpPr>
          <p:cNvPr id="32" name="Titre 1"/>
          <p:cNvSpPr txBox="1">
            <a:spLocks/>
          </p:cNvSpPr>
          <p:nvPr/>
        </p:nvSpPr>
        <p:spPr>
          <a:xfrm>
            <a:off x="5406755" y="1340768"/>
            <a:ext cx="2916293" cy="460449"/>
          </a:xfrm>
          <a:prstGeom prst="rect">
            <a:avLst/>
          </a:prstGeom>
        </p:spPr>
        <p:txBody>
          <a:bodyPr vert="horz" lIns="74295" tIns="37148" rIns="74295" bIns="37148" rtlCol="0" anchor="b">
            <a:normAutofit fontScale="3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875" b="1" dirty="0">
                <a:latin typeface="+mn-lt"/>
              </a:rPr>
              <a:t>Les résultats du premier tour</a:t>
            </a:r>
          </a:p>
        </p:txBody>
      </p:sp>
      <p:sp>
        <p:nvSpPr>
          <p:cNvPr id="29" name="Titre 2">
            <a:extLst>
              <a:ext uri="{FF2B5EF4-FFF2-40B4-BE49-F238E27FC236}">
                <a16:creationId xmlns:a16="http://schemas.microsoft.com/office/drawing/2014/main" id="{40456637-A936-FD49-9843-221068FA4CD9}"/>
              </a:ext>
            </a:extLst>
          </p:cNvPr>
          <p:cNvSpPr txBox="1">
            <a:spLocks/>
          </p:cNvSpPr>
          <p:nvPr/>
        </p:nvSpPr>
        <p:spPr>
          <a:xfrm>
            <a:off x="992560" y="286152"/>
            <a:ext cx="8784976" cy="566706"/>
          </a:xfrm>
          <a:prstGeom prst="rect">
            <a:avLst/>
          </a:prstGeom>
        </p:spPr>
        <p:txBody>
          <a:bodyPr anchor="b"/>
          <a:lstStyle>
            <a:lvl1pPr algn="ctr" defTabSz="914400" rtl="0" eaLnBrk="1" latinLnBrk="0" hangingPunct="1">
              <a:lnSpc>
                <a:spcPct val="90000"/>
              </a:lnSpc>
              <a:spcBef>
                <a:spcPct val="0"/>
              </a:spcBef>
              <a:buNone/>
              <a:defRPr sz="4875" kern="1200">
                <a:solidFill>
                  <a:schemeClr val="tx1"/>
                </a:solidFill>
                <a:latin typeface="+mj-lt"/>
                <a:ea typeface="+mj-ea"/>
                <a:cs typeface="+mj-cs"/>
              </a:defRPr>
            </a:lvl1pPr>
          </a:lstStyle>
          <a:p>
            <a:r>
              <a:rPr lang="fr-FR" sz="2400" b="1" dirty="0">
                <a:solidFill>
                  <a:prstClr val="black"/>
                </a:solidFill>
                <a:latin typeface="Calibri"/>
              </a:rPr>
              <a:t>DES INTENTIONS DE VOTE PERTINENTES DANS UN PAYSAGE INÉDIT</a:t>
            </a:r>
            <a:endParaRPr lang="fr-FR" sz="2400" b="1" dirty="0"/>
          </a:p>
        </p:txBody>
      </p:sp>
      <p:graphicFrame>
        <p:nvGraphicFramePr>
          <p:cNvPr id="2" name="Tableau 1">
            <a:extLst>
              <a:ext uri="{FF2B5EF4-FFF2-40B4-BE49-F238E27FC236}">
                <a16:creationId xmlns:a16="http://schemas.microsoft.com/office/drawing/2014/main" id="{EDF086B0-C87D-874F-8770-F8298D1C21C1}"/>
              </a:ext>
            </a:extLst>
          </p:cNvPr>
          <p:cNvGraphicFramePr>
            <a:graphicFrameLocks noGrp="1"/>
          </p:cNvGraphicFramePr>
          <p:nvPr>
            <p:extLst>
              <p:ext uri="{D42A27DB-BD31-4B8C-83A1-F6EECF244321}">
                <p14:modId xmlns:p14="http://schemas.microsoft.com/office/powerpoint/2010/main" val="2422423448"/>
              </p:ext>
            </p:extLst>
          </p:nvPr>
        </p:nvGraphicFramePr>
        <p:xfrm>
          <a:off x="8409353" y="1312078"/>
          <a:ext cx="1347557" cy="4565194"/>
        </p:xfrm>
        <a:graphic>
          <a:graphicData uri="http://schemas.openxmlformats.org/drawingml/2006/table">
            <a:tbl>
              <a:tblPr/>
              <a:tblGrid>
                <a:gridCol w="1347557">
                  <a:extLst>
                    <a:ext uri="{9D8B030D-6E8A-4147-A177-3AD203B41FA5}">
                      <a16:colId xmlns:a16="http://schemas.microsoft.com/office/drawing/2014/main" val="80607521"/>
                    </a:ext>
                  </a:extLst>
                </a:gridCol>
              </a:tblGrid>
              <a:tr h="768398">
                <a:tc>
                  <a:txBody>
                    <a:bodyPr/>
                    <a:lstStyle/>
                    <a:p>
                      <a:pPr algn="ctr" fontAlgn="ctr"/>
                      <a:r>
                        <a:rPr lang="fr-FR" sz="1600" b="1" i="0" u="none" strike="noStrike" dirty="0">
                          <a:solidFill>
                            <a:schemeClr val="tx1"/>
                          </a:solidFill>
                          <a:latin typeface="+mn-lt"/>
                          <a:ea typeface="Tahoma" pitchFamily="34" charset="0"/>
                          <a:cs typeface="Tahoma" pitchFamily="34" charset="0"/>
                        </a:rPr>
                        <a:t>ÉCART</a:t>
                      </a:r>
                    </a:p>
                  </a:txBody>
                  <a:tcPr marL="8554" marR="8554" marT="855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5134123"/>
                  </a:ext>
                </a:extLst>
              </a:tr>
              <a:tr h="341110">
                <a:tc>
                  <a:txBody>
                    <a:bodyPr/>
                    <a:lstStyle/>
                    <a:p>
                      <a:pPr marL="0" algn="ctr" defTabSz="914400" rtl="0" eaLnBrk="1" fontAlgn="t" latinLnBrk="0" hangingPunct="1"/>
                      <a:r>
                        <a:rPr lang="fr-FR" sz="1600" b="1" i="0" u="none" strike="noStrike" kern="1200" dirty="0">
                          <a:solidFill>
                            <a:schemeClr val="tx1"/>
                          </a:solidFill>
                          <a:effectLst/>
                          <a:latin typeface="+mn-lt"/>
                          <a:ea typeface="+mn-ea"/>
                          <a:cs typeface="+mn-cs"/>
                        </a:rPr>
                        <a:t>+0,6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1219895"/>
                  </a:ext>
                </a:extLst>
              </a:tr>
              <a:tr h="341110">
                <a:tc>
                  <a:txBody>
                    <a:bodyPr/>
                    <a:lstStyle/>
                    <a:p>
                      <a:pPr marL="0" algn="ctr" defTabSz="914400" rtl="0" eaLnBrk="1" fontAlgn="t" latinLnBrk="0" hangingPunct="1"/>
                      <a:r>
                        <a:rPr lang="fr-FR" sz="1600" b="1" i="0" u="none" strike="noStrike" kern="1200" dirty="0">
                          <a:solidFill>
                            <a:schemeClr val="tx1"/>
                          </a:solidFill>
                          <a:effectLst/>
                          <a:latin typeface="+mn-lt"/>
                          <a:ea typeface="+mn-ea"/>
                          <a:cs typeface="+mn-cs"/>
                        </a:rPr>
                        <a:t>+0,1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474835"/>
                  </a:ext>
                </a:extLst>
              </a:tr>
              <a:tr h="341110">
                <a:tc>
                  <a:txBody>
                    <a:bodyPr/>
                    <a:lstStyle/>
                    <a:p>
                      <a:pPr marL="0" algn="ctr" defTabSz="914400" rtl="0" eaLnBrk="1" fontAlgn="t" latinLnBrk="0" hangingPunct="1"/>
                      <a:r>
                        <a:rPr lang="fr-FR" sz="1600" b="1" i="0" u="none" strike="noStrike" kern="1200" dirty="0">
                          <a:solidFill>
                            <a:schemeClr val="tx1"/>
                          </a:solidFill>
                          <a:effectLst/>
                          <a:latin typeface="+mn-lt"/>
                          <a:ea typeface="+mn-ea"/>
                          <a:cs typeface="+mn-cs"/>
                        </a:rPr>
                        <a:t>+1,6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1651826"/>
                  </a:ext>
                </a:extLst>
              </a:tr>
              <a:tr h="341110">
                <a:tc>
                  <a:txBody>
                    <a:bodyPr/>
                    <a:lstStyle/>
                    <a:p>
                      <a:pPr marL="0" algn="ctr" defTabSz="914400" rtl="0" eaLnBrk="1" fontAlgn="t" latinLnBrk="0" hangingPunct="1"/>
                      <a:r>
                        <a:rPr lang="fr-FR" sz="1600" b="1" i="0" u="none" strike="noStrike" kern="1200" dirty="0">
                          <a:solidFill>
                            <a:schemeClr val="tx1"/>
                          </a:solidFill>
                          <a:effectLst/>
                          <a:latin typeface="+mn-lt"/>
                          <a:ea typeface="+mn-ea"/>
                          <a:cs typeface="+mn-cs"/>
                        </a:rPr>
                        <a:t>-1,6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969308"/>
                  </a:ext>
                </a:extLst>
              </a:tr>
              <a:tr h="341110">
                <a:tc>
                  <a:txBody>
                    <a:bodyPr/>
                    <a:lstStyle/>
                    <a:p>
                      <a:pPr marL="0" algn="ctr" defTabSz="914400" rtl="0" eaLnBrk="1" fontAlgn="t" latinLnBrk="0" hangingPunct="1"/>
                      <a:r>
                        <a:rPr lang="fr-FR" sz="1600" b="1" i="0" u="none" strike="noStrike" kern="1200" dirty="0">
                          <a:solidFill>
                            <a:schemeClr val="tx1"/>
                          </a:solidFill>
                          <a:effectLst/>
                          <a:latin typeface="+mn-lt"/>
                          <a:ea typeface="+mn-ea"/>
                          <a:cs typeface="+mn-cs"/>
                        </a:rPr>
                        <a:t>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5886112"/>
                  </a:ext>
                </a:extLst>
              </a:tr>
              <a:tr h="341110">
                <a:tc>
                  <a:txBody>
                    <a:bodyPr/>
                    <a:lstStyle/>
                    <a:p>
                      <a:pPr marL="0" algn="ctr" defTabSz="914400" rtl="0" eaLnBrk="1" fontAlgn="t" latinLnBrk="0" hangingPunct="1"/>
                      <a:r>
                        <a:rPr lang="fr-FR" sz="1600" b="1" i="0" u="none" strike="noStrike" kern="1200" dirty="0">
                          <a:solidFill>
                            <a:schemeClr val="tx1"/>
                          </a:solidFill>
                          <a:effectLst/>
                          <a:latin typeface="+mn-lt"/>
                          <a:ea typeface="+mn-ea"/>
                          <a:cs typeface="+mn-cs"/>
                        </a:rPr>
                        <a:t>-1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1334291"/>
                  </a:ext>
                </a:extLst>
              </a:tr>
              <a:tr h="409373">
                <a:tc>
                  <a:txBody>
                    <a:bodyPr/>
                    <a:lstStyle/>
                    <a:p>
                      <a:pPr marL="0" algn="ctr" defTabSz="914400" rtl="0" eaLnBrk="1" fontAlgn="t" latinLnBrk="0" hangingPunct="1"/>
                      <a:r>
                        <a:rPr lang="fr-FR" sz="1600" b="1" i="0" u="none" strike="noStrike" kern="1200" dirty="0">
                          <a:solidFill>
                            <a:schemeClr val="tx1"/>
                          </a:solidFill>
                          <a:effectLst/>
                          <a:latin typeface="+mn-lt"/>
                          <a:ea typeface="+mn-ea"/>
                          <a:cs typeface="+mn-cs"/>
                        </a:rPr>
                        <a:t>+0,7</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7282558"/>
                  </a:ext>
                </a:extLst>
              </a:tr>
              <a:tr h="341110">
                <a:tc>
                  <a:txBody>
                    <a:bodyPr/>
                    <a:lstStyle/>
                    <a:p>
                      <a:pPr marL="0" algn="ctr" defTabSz="914400" rtl="0" eaLnBrk="1" fontAlgn="t" latinLnBrk="0" hangingPunct="1"/>
                      <a:r>
                        <a:rPr lang="fr-FR" sz="1600" b="1" i="0" u="none" strike="noStrike" kern="1200" dirty="0">
                          <a:solidFill>
                            <a:schemeClr val="tx1"/>
                          </a:solidFill>
                          <a:effectLst/>
                          <a:latin typeface="+mn-lt"/>
                          <a:ea typeface="+mn-ea"/>
                          <a:cs typeface="+mn-cs"/>
                        </a:rPr>
                        <a:t>-0,7</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0853832"/>
                  </a:ext>
                </a:extLst>
              </a:tr>
              <a:tr h="341110">
                <a:tc>
                  <a:txBody>
                    <a:bodyPr/>
                    <a:lstStyle/>
                    <a:p>
                      <a:pPr marL="0" algn="ctr" defTabSz="914400" rtl="0" eaLnBrk="1" fontAlgn="t" latinLnBrk="0" hangingPunct="1"/>
                      <a:r>
                        <a:rPr lang="fr-FR" sz="1600" b="1" i="0" u="none" strike="noStrike" kern="1200" dirty="0">
                          <a:solidFill>
                            <a:schemeClr val="tx1"/>
                          </a:solidFill>
                          <a:effectLst/>
                          <a:latin typeface="+mn-lt"/>
                          <a:ea typeface="+mn-ea"/>
                          <a:cs typeface="+mn-cs"/>
                        </a:rPr>
                        <a:t>-0,1</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1563530"/>
                  </a:ext>
                </a:extLst>
              </a:tr>
              <a:tr h="317433">
                <a:tc>
                  <a:txBody>
                    <a:bodyPr/>
                    <a:lstStyle/>
                    <a:p>
                      <a:pPr marL="0" algn="ctr" defTabSz="914400" rtl="0" eaLnBrk="1" fontAlgn="t" latinLnBrk="0" hangingPunct="1"/>
                      <a:r>
                        <a:rPr lang="fr-FR" sz="1600" b="1" i="0" u="none" strike="noStrike" kern="1200" dirty="0">
                          <a:solidFill>
                            <a:schemeClr val="tx1"/>
                          </a:solidFill>
                          <a:effectLst/>
                          <a:latin typeface="+mn-lt"/>
                          <a:ea typeface="+mn-ea"/>
                          <a:cs typeface="+mn-cs"/>
                        </a:rPr>
                        <a:t>+0,2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6642783"/>
                  </a:ext>
                </a:extLst>
              </a:tr>
              <a:tr h="341110">
                <a:tc>
                  <a:txBody>
                    <a:bodyPr/>
                    <a:lstStyle/>
                    <a:p>
                      <a:pPr marL="0" algn="ctr" defTabSz="914400" rtl="0" eaLnBrk="1" fontAlgn="t" latinLnBrk="0" hangingPunct="1"/>
                      <a:r>
                        <a:rPr lang="fr-FR" sz="1600" b="1" i="0" u="none" strike="noStrike" kern="1200" dirty="0">
                          <a:solidFill>
                            <a:schemeClr val="tx1"/>
                          </a:solidFill>
                          <a:effectLst/>
                          <a:latin typeface="+mn-lt"/>
                          <a:ea typeface="+mn-ea"/>
                          <a:cs typeface="+mn-cs"/>
                        </a:rPr>
                        <a:t>+0,2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097556"/>
                  </a:ext>
                </a:extLst>
              </a:tr>
            </a:tbl>
          </a:graphicData>
        </a:graphic>
      </p:graphicFrame>
    </p:spTree>
    <p:extLst>
      <p:ext uri="{BB962C8B-B14F-4D97-AF65-F5344CB8AC3E}">
        <p14:creationId xmlns:p14="http://schemas.microsoft.com/office/powerpoint/2010/main" val="3863919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sz="3200" dirty="0"/>
              <a:t>CIRCULEZ, IL N’Y A RIEN À VOIR ?</a:t>
            </a:r>
          </a:p>
        </p:txBody>
      </p:sp>
      <p:sp>
        <p:nvSpPr>
          <p:cNvPr id="40" name="Rectangle 39"/>
          <p:cNvSpPr/>
          <p:nvPr/>
        </p:nvSpPr>
        <p:spPr>
          <a:xfrm>
            <a:off x="5438212" y="6088940"/>
            <a:ext cx="522900" cy="307777"/>
          </a:xfrm>
          <a:prstGeom prst="rect">
            <a:avLst/>
          </a:prstGeom>
        </p:spPr>
        <p:txBody>
          <a:bodyPr wrap="none">
            <a:spAutoFit/>
          </a:bodyPr>
          <a:lstStyle/>
          <a:p>
            <a:r>
              <a:rPr lang="fr-FR" sz="1400" dirty="0">
                <a:solidFill>
                  <a:schemeClr val="bg1"/>
                </a:solidFill>
                <a:latin typeface="Century Gothic" pitchFamily="34" charset="0"/>
              </a:rPr>
              <a:t>19%</a:t>
            </a:r>
          </a:p>
        </p:txBody>
      </p:sp>
      <p:graphicFrame>
        <p:nvGraphicFramePr>
          <p:cNvPr id="7" name="Tableau 6"/>
          <p:cNvGraphicFramePr>
            <a:graphicFrameLocks noGrp="1"/>
          </p:cNvGraphicFramePr>
          <p:nvPr>
            <p:extLst>
              <p:ext uri="{D42A27DB-BD31-4B8C-83A1-F6EECF244321}">
                <p14:modId xmlns:p14="http://schemas.microsoft.com/office/powerpoint/2010/main" val="3188825116"/>
              </p:ext>
            </p:extLst>
          </p:nvPr>
        </p:nvGraphicFramePr>
        <p:xfrm>
          <a:off x="272481" y="2095132"/>
          <a:ext cx="9264003" cy="2969757"/>
        </p:xfrm>
        <a:graphic>
          <a:graphicData uri="http://schemas.openxmlformats.org/drawingml/2006/table">
            <a:tbl>
              <a:tblPr/>
              <a:tblGrid>
                <a:gridCol w="2452096">
                  <a:extLst>
                    <a:ext uri="{9D8B030D-6E8A-4147-A177-3AD203B41FA5}">
                      <a16:colId xmlns:a16="http://schemas.microsoft.com/office/drawing/2014/main" val="20000"/>
                    </a:ext>
                  </a:extLst>
                </a:gridCol>
                <a:gridCol w="939221">
                  <a:extLst>
                    <a:ext uri="{9D8B030D-6E8A-4147-A177-3AD203B41FA5}">
                      <a16:colId xmlns:a16="http://schemas.microsoft.com/office/drawing/2014/main" val="20001"/>
                    </a:ext>
                  </a:extLst>
                </a:gridCol>
                <a:gridCol w="978781">
                  <a:extLst>
                    <a:ext uri="{9D8B030D-6E8A-4147-A177-3AD203B41FA5}">
                      <a16:colId xmlns:a16="http://schemas.microsoft.com/office/drawing/2014/main" val="20002"/>
                    </a:ext>
                  </a:extLst>
                </a:gridCol>
                <a:gridCol w="978781">
                  <a:extLst>
                    <a:ext uri="{9D8B030D-6E8A-4147-A177-3AD203B41FA5}">
                      <a16:colId xmlns:a16="http://schemas.microsoft.com/office/drawing/2014/main" val="20003"/>
                    </a:ext>
                  </a:extLst>
                </a:gridCol>
                <a:gridCol w="978781">
                  <a:extLst>
                    <a:ext uri="{9D8B030D-6E8A-4147-A177-3AD203B41FA5}">
                      <a16:colId xmlns:a16="http://schemas.microsoft.com/office/drawing/2014/main" val="20004"/>
                    </a:ext>
                  </a:extLst>
                </a:gridCol>
                <a:gridCol w="978781">
                  <a:extLst>
                    <a:ext uri="{9D8B030D-6E8A-4147-A177-3AD203B41FA5}">
                      <a16:colId xmlns:a16="http://schemas.microsoft.com/office/drawing/2014/main" val="20005"/>
                    </a:ext>
                  </a:extLst>
                </a:gridCol>
                <a:gridCol w="978781">
                  <a:extLst>
                    <a:ext uri="{9D8B030D-6E8A-4147-A177-3AD203B41FA5}">
                      <a16:colId xmlns:a16="http://schemas.microsoft.com/office/drawing/2014/main" val="20006"/>
                    </a:ext>
                  </a:extLst>
                </a:gridCol>
                <a:gridCol w="978781">
                  <a:extLst>
                    <a:ext uri="{9D8B030D-6E8A-4147-A177-3AD203B41FA5}">
                      <a16:colId xmlns:a16="http://schemas.microsoft.com/office/drawing/2014/main" val="20007"/>
                    </a:ext>
                  </a:extLst>
                </a:gridCol>
              </a:tblGrid>
              <a:tr h="621983">
                <a:tc rowSpan="2">
                  <a:txBody>
                    <a:bodyPr/>
                    <a:lstStyle/>
                    <a:p>
                      <a:pPr algn="r" fontAlgn="b"/>
                      <a:endParaRPr lang="fr-FR" sz="1600" b="1" i="0" u="none" strike="noStrike" dirty="0">
                        <a:solidFill>
                          <a:srgbClr val="000000"/>
                        </a:solidFill>
                        <a:latin typeface="+mn-lt"/>
                        <a:ea typeface="Tahoma" pitchFamily="34" charset="0"/>
                        <a:cs typeface="Tahoma" pitchFamily="34" charset="0"/>
                      </a:endParaRPr>
                    </a:p>
                  </a:txBody>
                  <a:tcPr marL="8554" marR="8554" marT="8554" marB="0" anchor="ctr">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tcPr>
                </a:tc>
                <a:tc rowSpan="3">
                  <a:txBody>
                    <a:bodyPr/>
                    <a:lstStyle/>
                    <a:p>
                      <a:pPr algn="ctr" fontAlgn="ctr"/>
                      <a:r>
                        <a:rPr lang="fr-FR" sz="1600" b="0" i="0" u="none" strike="noStrike" dirty="0">
                          <a:solidFill>
                            <a:schemeClr val="bg1"/>
                          </a:solidFill>
                          <a:latin typeface="+mn-lt"/>
                          <a:ea typeface="Tahoma" pitchFamily="34" charset="0"/>
                          <a:cs typeface="Tahoma" pitchFamily="34" charset="0"/>
                        </a:rPr>
                        <a:t>PUBLIE</a:t>
                      </a:r>
                    </a:p>
                  </a:txBody>
                  <a:tcPr marL="8554" marR="8554" marT="855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1D37"/>
                    </a:solidFill>
                  </a:tcPr>
                </a:tc>
                <a:tc gridSpan="3">
                  <a:txBody>
                    <a:bodyPr/>
                    <a:lstStyle/>
                    <a:p>
                      <a:pPr algn="ctr" fontAlgn="ctr"/>
                      <a:r>
                        <a:rPr lang="fr-FR" sz="1600" b="1" i="0" u="none" strike="noStrike" dirty="0">
                          <a:solidFill>
                            <a:srgbClr val="000000"/>
                          </a:solidFill>
                          <a:latin typeface="+mn-lt"/>
                          <a:ea typeface="Tahoma" pitchFamily="34" charset="0"/>
                          <a:cs typeface="Tahoma" pitchFamily="34" charset="0"/>
                        </a:rPr>
                        <a:t>Ensemble</a:t>
                      </a:r>
                      <a:r>
                        <a:rPr lang="fr-FR" sz="1600" b="1" i="0" u="none" strike="noStrike" baseline="0" dirty="0">
                          <a:solidFill>
                            <a:srgbClr val="000000"/>
                          </a:solidFill>
                          <a:latin typeface="+mn-lt"/>
                          <a:ea typeface="Tahoma" pitchFamily="34" charset="0"/>
                          <a:cs typeface="Tahoma" pitchFamily="34" charset="0"/>
                        </a:rPr>
                        <a:t> des répondants </a:t>
                      </a:r>
                    </a:p>
                    <a:p>
                      <a:pPr algn="ctr" fontAlgn="ctr"/>
                      <a:r>
                        <a:rPr lang="fr-FR" sz="1600" b="1" i="0" u="none" strike="noStrike" baseline="0" dirty="0">
                          <a:solidFill>
                            <a:srgbClr val="000000"/>
                          </a:solidFill>
                          <a:latin typeface="+mn-lt"/>
                          <a:ea typeface="Tahoma" pitchFamily="34" charset="0"/>
                          <a:cs typeface="Tahoma" pitchFamily="34" charset="0"/>
                        </a:rPr>
                        <a:t>(2264 personnes)</a:t>
                      </a:r>
                      <a:endParaRPr lang="fr-FR" sz="1600" b="1" i="0" u="none" strike="noStrike" dirty="0">
                        <a:solidFill>
                          <a:srgbClr val="000000"/>
                        </a:solidFill>
                        <a:latin typeface="+mn-lt"/>
                        <a:ea typeface="Tahoma" pitchFamily="34" charset="0"/>
                        <a:cs typeface="Tahoma" pitchFamily="34" charset="0"/>
                      </a:endParaRPr>
                    </a:p>
                  </a:txBody>
                  <a:tcPr marL="8554" marR="8554" marT="855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hMerge="1">
                  <a:txBody>
                    <a:bodyPr/>
                    <a:lstStyle/>
                    <a:p>
                      <a:endParaRPr lang="fr-FR"/>
                    </a:p>
                  </a:txBody>
                  <a:tcPr/>
                </a:tc>
                <a:tc hMerge="1">
                  <a:txBody>
                    <a:bodyPr/>
                    <a:lstStyle/>
                    <a:p>
                      <a:endParaRPr lang="fr-FR"/>
                    </a:p>
                  </a:txBody>
                  <a:tcPr/>
                </a:tc>
                <a:tc gridSpan="3">
                  <a:txBody>
                    <a:bodyPr/>
                    <a:lstStyle/>
                    <a:p>
                      <a:pPr algn="ctr" fontAlgn="ctr"/>
                      <a:r>
                        <a:rPr lang="fr-FR" sz="1600" b="1" i="0" u="none" strike="noStrike" dirty="0">
                          <a:solidFill>
                            <a:srgbClr val="000000"/>
                          </a:solidFill>
                          <a:latin typeface="+mn-lt"/>
                          <a:ea typeface="Tahoma" pitchFamily="34" charset="0"/>
                          <a:cs typeface="Tahoma" pitchFamily="34" charset="0"/>
                        </a:rPr>
                        <a:t>Tout à fait certains d’aller voter </a:t>
                      </a:r>
                    </a:p>
                    <a:p>
                      <a:pPr algn="ctr" fontAlgn="ctr"/>
                      <a:r>
                        <a:rPr lang="fr-FR" sz="1600" b="1" i="0" u="none" strike="noStrike" dirty="0">
                          <a:solidFill>
                            <a:srgbClr val="000000"/>
                          </a:solidFill>
                          <a:latin typeface="+mn-lt"/>
                          <a:ea typeface="Tahoma" pitchFamily="34" charset="0"/>
                          <a:cs typeface="Tahoma" pitchFamily="34" charset="0"/>
                        </a:rPr>
                        <a:t>(1627 personnes) </a:t>
                      </a:r>
                    </a:p>
                  </a:txBody>
                  <a:tcPr marL="8554" marR="8554" marT="855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hMerge="1">
                  <a:txBody>
                    <a:bodyPr/>
                    <a:lstStyle/>
                    <a:p>
                      <a:endParaRPr lang="fr-F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hMerge="1">
                  <a:txBody>
                    <a:bodyPr/>
                    <a:lstStyle/>
                    <a:p>
                      <a:endParaRPr lang="fr-F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r h="98953">
                <a:tc vMerge="1">
                  <a:txBody>
                    <a:bodyPr/>
                    <a:lstStyle/>
                    <a:p>
                      <a:endParaRPr lang="fr-FR"/>
                    </a:p>
                  </a:txBody>
                  <a:tcPr/>
                </a:tc>
                <a:tc vMerge="1">
                  <a:txBody>
                    <a:bodyPr/>
                    <a:lstStyle/>
                    <a:p>
                      <a:endParaRPr lang="fr-FR"/>
                    </a:p>
                  </a:txBody>
                  <a:tcPr/>
                </a:tc>
                <a:tc rowSpan="2">
                  <a:txBody>
                    <a:bodyPr/>
                    <a:lstStyle/>
                    <a:p>
                      <a:pPr algn="ctr" fontAlgn="ctr"/>
                      <a:r>
                        <a:rPr lang="fr-FR" sz="1600" b="1" i="0" u="none" strike="noStrike" dirty="0">
                          <a:solidFill>
                            <a:srgbClr val="000000"/>
                          </a:solidFill>
                          <a:latin typeface="+mn-lt"/>
                          <a:ea typeface="Tahoma" pitchFamily="34" charset="0"/>
                          <a:cs typeface="Tahoma" pitchFamily="34" charset="0"/>
                        </a:rPr>
                        <a:t>BRUT</a:t>
                      </a:r>
                    </a:p>
                  </a:txBody>
                  <a:tcPr marL="8554" marR="8554" marT="855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rowSpan="2">
                  <a:txBody>
                    <a:bodyPr/>
                    <a:lstStyle/>
                    <a:p>
                      <a:pPr algn="ctr" fontAlgn="ctr"/>
                      <a:r>
                        <a:rPr lang="fr-FR" sz="1600" b="1" i="0" u="none" strike="noStrike" dirty="0">
                          <a:solidFill>
                            <a:srgbClr val="000000"/>
                          </a:solidFill>
                          <a:latin typeface="+mn-lt"/>
                          <a:ea typeface="Tahoma" pitchFamily="34" charset="0"/>
                          <a:cs typeface="Tahoma" pitchFamily="34" charset="0"/>
                        </a:rPr>
                        <a:t>Socio-</a:t>
                      </a:r>
                    </a:p>
                    <a:p>
                      <a:pPr algn="ctr" fontAlgn="ctr"/>
                      <a:r>
                        <a:rPr lang="fr-FR" sz="1600" b="1" i="0" u="none" strike="noStrike" dirty="0" err="1">
                          <a:solidFill>
                            <a:srgbClr val="000000"/>
                          </a:solidFill>
                          <a:latin typeface="+mn-lt"/>
                          <a:ea typeface="Tahoma" pitchFamily="34" charset="0"/>
                          <a:cs typeface="Tahoma" pitchFamily="34" charset="0"/>
                        </a:rPr>
                        <a:t>Demo</a:t>
                      </a:r>
                      <a:endParaRPr lang="fr-FR" sz="1600" b="1" i="0" u="none" strike="noStrike" dirty="0">
                        <a:solidFill>
                          <a:srgbClr val="000000"/>
                        </a:solidFill>
                        <a:latin typeface="+mn-lt"/>
                        <a:ea typeface="Tahoma" pitchFamily="34" charset="0"/>
                        <a:cs typeface="Tahoma" pitchFamily="34" charset="0"/>
                      </a:endParaRPr>
                    </a:p>
                    <a:p>
                      <a:pPr algn="ctr" fontAlgn="ctr"/>
                      <a:r>
                        <a:rPr lang="fr-FR" sz="1600" b="1" i="0" u="none" strike="noStrike" dirty="0">
                          <a:solidFill>
                            <a:srgbClr val="000000"/>
                          </a:solidFill>
                          <a:latin typeface="+mn-lt"/>
                          <a:ea typeface="Tahoma" pitchFamily="34" charset="0"/>
                          <a:cs typeface="Tahoma" pitchFamily="34" charset="0"/>
                        </a:rPr>
                        <a:t> (SD)</a:t>
                      </a:r>
                    </a:p>
                  </a:txBody>
                  <a:tcPr marL="8554" marR="8554" marT="855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rowSpan="2">
                  <a:txBody>
                    <a:bodyPr/>
                    <a:lstStyle/>
                    <a:p>
                      <a:pPr algn="ctr" fontAlgn="ctr"/>
                      <a:r>
                        <a:rPr lang="fr-FR" sz="1600" b="1" i="0" u="none" strike="noStrike" dirty="0">
                          <a:solidFill>
                            <a:srgbClr val="000000"/>
                          </a:solidFill>
                          <a:latin typeface="+mn-lt"/>
                          <a:ea typeface="Tahoma" pitchFamily="34" charset="0"/>
                          <a:cs typeface="Tahoma" pitchFamily="34" charset="0"/>
                        </a:rPr>
                        <a:t>SD &amp;</a:t>
                      </a:r>
                    </a:p>
                    <a:p>
                      <a:pPr algn="ctr" fontAlgn="ctr"/>
                      <a:r>
                        <a:rPr lang="fr-FR" sz="1600" b="1" i="0" u="none" strike="noStrike" dirty="0" err="1">
                          <a:solidFill>
                            <a:srgbClr val="000000"/>
                          </a:solidFill>
                          <a:latin typeface="+mn-lt"/>
                          <a:ea typeface="Tahoma" pitchFamily="34" charset="0"/>
                          <a:cs typeface="Tahoma" pitchFamily="34" charset="0"/>
                        </a:rPr>
                        <a:t>Presid</a:t>
                      </a:r>
                      <a:r>
                        <a:rPr lang="fr-FR" sz="1600" b="1" i="0" u="none" strike="noStrike" dirty="0">
                          <a:solidFill>
                            <a:srgbClr val="000000"/>
                          </a:solidFill>
                          <a:latin typeface="+mn-lt"/>
                          <a:ea typeface="Tahoma" pitchFamily="34" charset="0"/>
                          <a:cs typeface="Tahoma" pitchFamily="34" charset="0"/>
                        </a:rPr>
                        <a:t> T1</a:t>
                      </a:r>
                    </a:p>
                    <a:p>
                      <a:pPr algn="ctr" fontAlgn="ctr"/>
                      <a:r>
                        <a:rPr lang="fr-FR" sz="1600" b="1" i="0" u="none" strike="noStrike" dirty="0">
                          <a:solidFill>
                            <a:srgbClr val="000000"/>
                          </a:solidFill>
                          <a:latin typeface="+mn-lt"/>
                          <a:ea typeface="Tahoma" pitchFamily="34" charset="0"/>
                          <a:cs typeface="Tahoma" pitchFamily="34" charset="0"/>
                        </a:rPr>
                        <a:t>(ST1)</a:t>
                      </a:r>
                    </a:p>
                  </a:txBody>
                  <a:tcPr marL="8554" marR="8554" marT="855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rowSpan="2">
                  <a:txBody>
                    <a:bodyPr/>
                    <a:lstStyle/>
                    <a:p>
                      <a:pPr algn="ctr" fontAlgn="ctr"/>
                      <a:r>
                        <a:rPr lang="fr-FR" sz="1600" b="1" i="0" u="none" strike="noStrike" dirty="0">
                          <a:solidFill>
                            <a:srgbClr val="000000"/>
                          </a:solidFill>
                          <a:latin typeface="+mn-lt"/>
                          <a:ea typeface="Tahoma" pitchFamily="34" charset="0"/>
                          <a:cs typeface="Tahoma" pitchFamily="34" charset="0"/>
                        </a:rPr>
                        <a:t>BRUT</a:t>
                      </a:r>
                    </a:p>
                  </a:txBody>
                  <a:tcPr marL="8554" marR="8554" marT="855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rowSpan="2">
                  <a:txBody>
                    <a:bodyPr/>
                    <a:lstStyle/>
                    <a:p>
                      <a:pPr algn="ctr" fontAlgn="ctr"/>
                      <a:r>
                        <a:rPr lang="fr-FR" sz="1600" b="1" i="0" u="none" strike="noStrike" dirty="0">
                          <a:solidFill>
                            <a:srgbClr val="000000"/>
                          </a:solidFill>
                          <a:latin typeface="+mn-lt"/>
                          <a:ea typeface="Tahoma" pitchFamily="34" charset="0"/>
                          <a:cs typeface="Tahoma" pitchFamily="34" charset="0"/>
                        </a:rPr>
                        <a:t>Socio-</a:t>
                      </a:r>
                    </a:p>
                    <a:p>
                      <a:pPr algn="ctr" fontAlgn="ctr"/>
                      <a:r>
                        <a:rPr lang="fr-FR" sz="1600" b="1" i="0" u="none" strike="noStrike" dirty="0" err="1">
                          <a:solidFill>
                            <a:srgbClr val="000000"/>
                          </a:solidFill>
                          <a:latin typeface="+mn-lt"/>
                          <a:ea typeface="Tahoma" pitchFamily="34" charset="0"/>
                          <a:cs typeface="Tahoma" pitchFamily="34" charset="0"/>
                        </a:rPr>
                        <a:t>Demo</a:t>
                      </a:r>
                      <a:endParaRPr lang="fr-FR" sz="1600" b="1" i="0" u="none" strike="noStrike" dirty="0">
                        <a:solidFill>
                          <a:srgbClr val="000000"/>
                        </a:solidFill>
                        <a:latin typeface="+mn-lt"/>
                        <a:ea typeface="Tahoma" pitchFamily="34" charset="0"/>
                        <a:cs typeface="Tahoma" pitchFamily="34" charset="0"/>
                      </a:endParaRPr>
                    </a:p>
                    <a:p>
                      <a:pPr algn="ctr" fontAlgn="ctr"/>
                      <a:r>
                        <a:rPr lang="fr-FR" sz="1600" b="1" i="0" u="none" strike="noStrike" dirty="0">
                          <a:solidFill>
                            <a:srgbClr val="000000"/>
                          </a:solidFill>
                          <a:latin typeface="+mn-lt"/>
                          <a:ea typeface="Tahoma" pitchFamily="34" charset="0"/>
                          <a:cs typeface="Tahoma" pitchFamily="34" charset="0"/>
                        </a:rPr>
                        <a:t> (SD)</a:t>
                      </a:r>
                    </a:p>
                  </a:txBody>
                  <a:tcPr marL="8554" marR="8554" marT="855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rowSpan="2">
                  <a:txBody>
                    <a:bodyPr/>
                    <a:lstStyle/>
                    <a:p>
                      <a:pPr algn="ctr" fontAlgn="ctr"/>
                      <a:r>
                        <a:rPr lang="fr-FR" sz="1600" b="1" i="0" u="none" strike="noStrike" dirty="0">
                          <a:solidFill>
                            <a:srgbClr val="000000"/>
                          </a:solidFill>
                          <a:latin typeface="+mn-lt"/>
                          <a:ea typeface="Tahoma" pitchFamily="34" charset="0"/>
                          <a:cs typeface="Tahoma" pitchFamily="34" charset="0"/>
                        </a:rPr>
                        <a:t>SD &amp;</a:t>
                      </a:r>
                    </a:p>
                    <a:p>
                      <a:pPr algn="ctr" fontAlgn="ctr"/>
                      <a:r>
                        <a:rPr lang="fr-FR" sz="1600" b="1" i="0" u="none" strike="noStrike" dirty="0" err="1">
                          <a:solidFill>
                            <a:srgbClr val="000000"/>
                          </a:solidFill>
                          <a:latin typeface="+mn-lt"/>
                          <a:ea typeface="Tahoma" pitchFamily="34" charset="0"/>
                          <a:cs typeface="Tahoma" pitchFamily="34" charset="0"/>
                        </a:rPr>
                        <a:t>Presid</a:t>
                      </a:r>
                      <a:r>
                        <a:rPr lang="fr-FR" sz="1600" b="1" i="0" u="none" strike="noStrike" dirty="0">
                          <a:solidFill>
                            <a:srgbClr val="000000"/>
                          </a:solidFill>
                          <a:latin typeface="+mn-lt"/>
                          <a:ea typeface="Tahoma" pitchFamily="34" charset="0"/>
                          <a:cs typeface="Tahoma" pitchFamily="34" charset="0"/>
                        </a:rPr>
                        <a:t> T1</a:t>
                      </a:r>
                    </a:p>
                    <a:p>
                      <a:pPr algn="ctr" fontAlgn="ctr"/>
                      <a:r>
                        <a:rPr lang="fr-FR" sz="1600" b="1" i="0" u="none" strike="noStrike" dirty="0">
                          <a:solidFill>
                            <a:srgbClr val="000000"/>
                          </a:solidFill>
                          <a:latin typeface="+mn-lt"/>
                          <a:ea typeface="Tahoma" pitchFamily="34" charset="0"/>
                          <a:cs typeface="Tahoma" pitchFamily="34" charset="0"/>
                        </a:rPr>
                        <a:t>(ST1)</a:t>
                      </a:r>
                    </a:p>
                  </a:txBody>
                  <a:tcPr marL="8554" marR="8554" marT="855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801021">
                <a:tc>
                  <a:txBody>
                    <a:bodyPr/>
                    <a:lstStyle/>
                    <a:p>
                      <a:pPr algn="r" fontAlgn="b"/>
                      <a:endParaRPr lang="fr-FR" sz="1600" b="1" i="0" u="none" strike="noStrike" dirty="0">
                        <a:solidFill>
                          <a:srgbClr val="000000"/>
                        </a:solidFill>
                        <a:latin typeface="+mn-lt"/>
                        <a:ea typeface="Tahoma" pitchFamily="34" charset="0"/>
                        <a:cs typeface="Tahoma" pitchFamily="34" charset="0"/>
                      </a:endParaRPr>
                    </a:p>
                  </a:txBody>
                  <a:tcPr marL="8554" marR="8554" marT="8554" marB="0" anchor="ctr">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tcPr>
                </a:tc>
                <a:tc vMerge="1">
                  <a:txBody>
                    <a:bodyPr/>
                    <a:lstStyle/>
                    <a:p>
                      <a:endParaRPr lang="fr-FR"/>
                    </a:p>
                  </a:txBody>
                  <a:tcPr/>
                </a:tc>
                <a:tc vMerge="1">
                  <a:txBody>
                    <a:bodyPr/>
                    <a:lstStyle/>
                    <a:p>
                      <a:pPr algn="ctr" fontAlgn="ctr"/>
                      <a:endParaRPr lang="fr-FR" sz="800" b="1" i="0" u="none" strike="noStrike" dirty="0">
                        <a:solidFill>
                          <a:srgbClr val="000000"/>
                        </a:solidFill>
                        <a:latin typeface="Tahoma" pitchFamily="34" charset="0"/>
                        <a:ea typeface="Tahoma" pitchFamily="34" charset="0"/>
                        <a:cs typeface="Tahoma" pitchFamily="34" charset="0"/>
                      </a:endParaRPr>
                    </a:p>
                  </a:txBody>
                  <a:tcPr marL="8554" marR="8554" marT="855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vMerge="1">
                  <a:txBody>
                    <a:bodyPr/>
                    <a:lstStyle/>
                    <a:p>
                      <a:pPr algn="ctr" fontAlgn="ctr"/>
                      <a:endParaRPr lang="fr-FR" sz="800" b="1" i="0" u="none" strike="noStrike" dirty="0">
                        <a:solidFill>
                          <a:srgbClr val="000000"/>
                        </a:solidFill>
                        <a:latin typeface="Tahoma" pitchFamily="34" charset="0"/>
                        <a:ea typeface="Tahoma" pitchFamily="34" charset="0"/>
                        <a:cs typeface="Tahoma" pitchFamily="34" charset="0"/>
                      </a:endParaRPr>
                    </a:p>
                  </a:txBody>
                  <a:tcPr marL="8554" marR="8554" marT="855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vMerge="1">
                  <a:txBody>
                    <a:bodyPr/>
                    <a:lstStyle/>
                    <a:p>
                      <a:pPr algn="ctr" fontAlgn="ctr"/>
                      <a:endParaRPr lang="fr-FR" sz="800" b="1" i="0" u="none" strike="noStrike" dirty="0">
                        <a:solidFill>
                          <a:srgbClr val="000000"/>
                        </a:solidFill>
                        <a:latin typeface="Tahoma" pitchFamily="34" charset="0"/>
                        <a:ea typeface="Tahoma" pitchFamily="34" charset="0"/>
                        <a:cs typeface="Tahoma" pitchFamily="34" charset="0"/>
                      </a:endParaRPr>
                    </a:p>
                  </a:txBody>
                  <a:tcPr marL="8554" marR="8554" marT="855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vMerge="1">
                  <a:txBody>
                    <a:bodyPr/>
                    <a:lstStyle/>
                    <a:p>
                      <a:pPr algn="ctr" fontAlgn="ctr"/>
                      <a:endParaRPr lang="fr-FR" sz="800" b="1" i="0" u="none" strike="noStrike" dirty="0">
                        <a:solidFill>
                          <a:srgbClr val="000000"/>
                        </a:solidFill>
                        <a:latin typeface="Tahoma" pitchFamily="34" charset="0"/>
                        <a:ea typeface="Tahoma" pitchFamily="34" charset="0"/>
                        <a:cs typeface="Tahoma" pitchFamily="34" charset="0"/>
                      </a:endParaRPr>
                    </a:p>
                  </a:txBody>
                  <a:tcPr marL="8554" marR="8554" marT="8554" marB="0" anchor="ctr"/>
                </a:tc>
                <a:tc vMerge="1">
                  <a:txBody>
                    <a:bodyPr/>
                    <a:lstStyle/>
                    <a:p>
                      <a:pPr algn="ctr" fontAlgn="ctr"/>
                      <a:endParaRPr lang="fr-FR" sz="800" b="1" i="0" u="none" strike="noStrike" dirty="0">
                        <a:solidFill>
                          <a:srgbClr val="000000"/>
                        </a:solidFill>
                        <a:latin typeface="Tahoma" pitchFamily="34" charset="0"/>
                        <a:ea typeface="Tahoma" pitchFamily="34" charset="0"/>
                        <a:cs typeface="Tahoma" pitchFamily="34" charset="0"/>
                      </a:endParaRPr>
                    </a:p>
                  </a:txBody>
                  <a:tcPr marL="8554" marR="8554" marT="8554" marB="0" anchor="ctr"/>
                </a:tc>
                <a:tc vMerge="1">
                  <a:txBody>
                    <a:bodyPr/>
                    <a:lstStyle/>
                    <a:p>
                      <a:pPr algn="ctr" fontAlgn="ctr"/>
                      <a:endParaRPr lang="fr-FR" sz="800" b="1" i="0" u="none" strike="noStrike" dirty="0">
                        <a:solidFill>
                          <a:srgbClr val="000000"/>
                        </a:solidFill>
                        <a:latin typeface="Tahoma" pitchFamily="34" charset="0"/>
                        <a:ea typeface="Tahoma" pitchFamily="34" charset="0"/>
                        <a:cs typeface="Tahoma" pitchFamily="34" charset="0"/>
                      </a:endParaRPr>
                    </a:p>
                  </a:txBody>
                  <a:tcPr marL="8554" marR="8554" marT="8554" marB="0" anchor="ctr"/>
                </a:tc>
                <a:extLst>
                  <a:ext uri="{0D108BD9-81ED-4DB2-BD59-A6C34878D82A}">
                    <a16:rowId xmlns:a16="http://schemas.microsoft.com/office/drawing/2014/main" val="10002"/>
                  </a:ext>
                </a:extLst>
              </a:tr>
              <a:tr h="320040">
                <a:tc>
                  <a:txBody>
                    <a:bodyPr/>
                    <a:lstStyle/>
                    <a:p>
                      <a:pPr algn="r" fontAlgn="t"/>
                      <a:r>
                        <a:rPr lang="fr-FR" sz="1600" b="0" i="0" u="none" strike="noStrike" kern="1200" dirty="0">
                          <a:solidFill>
                            <a:srgbClr val="000000"/>
                          </a:solidFill>
                          <a:effectLst/>
                          <a:latin typeface="+mn-lt"/>
                          <a:ea typeface="+mn-ea"/>
                          <a:cs typeface="+mn-cs"/>
                        </a:rPr>
                        <a:t>Emmanuel Macron</a:t>
                      </a:r>
                    </a:p>
                  </a:txBody>
                  <a:tcPr marL="9525" marR="9525" marT="9525"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t" latinLnBrk="0" hangingPunct="1"/>
                      <a:r>
                        <a:rPr lang="fr-FR" sz="1600" b="1" i="0" u="none" strike="noStrike" kern="1200" dirty="0">
                          <a:solidFill>
                            <a:schemeClr val="bg1"/>
                          </a:solidFill>
                          <a:effectLst/>
                          <a:latin typeface="+mn-lt"/>
                          <a:ea typeface="+mn-ea"/>
                          <a:cs typeface="+mn-cs"/>
                        </a:rPr>
                        <a:t>63%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1D37"/>
                    </a:solidFill>
                  </a:tcPr>
                </a:tc>
                <a:tc>
                  <a:txBody>
                    <a:bodyPr/>
                    <a:lstStyle/>
                    <a:p>
                      <a:pPr algn="ctr" fontAlgn="t"/>
                      <a:r>
                        <a:rPr lang="fr-FR" sz="1600" b="0" i="0" u="none" strike="noStrike" dirty="0">
                          <a:solidFill>
                            <a:srgbClr val="000000"/>
                          </a:solidFill>
                          <a:effectLst/>
                          <a:latin typeface="+mn-lt"/>
                        </a:rPr>
                        <a:t>71%</a:t>
                      </a:r>
                    </a:p>
                  </a:txBody>
                  <a:tcPr marL="9525" marR="9525" marT="9525" marB="0"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t"/>
                      <a:r>
                        <a:rPr lang="fr-FR" sz="1600" b="0" i="0" u="none" strike="noStrike" dirty="0">
                          <a:solidFill>
                            <a:srgbClr val="000000"/>
                          </a:solidFill>
                          <a:effectLst/>
                          <a:latin typeface="+mn-lt"/>
                        </a:rPr>
                        <a:t>66%</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t"/>
                      <a:r>
                        <a:rPr lang="fr-FR" sz="1600" b="0" i="0" u="none" strike="noStrike">
                          <a:solidFill>
                            <a:srgbClr val="000000"/>
                          </a:solidFill>
                          <a:effectLst/>
                          <a:latin typeface="+mn-lt"/>
                        </a:rPr>
                        <a:t>62%</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t"/>
                      <a:r>
                        <a:rPr lang="fr-FR" sz="1600" b="0" i="0" u="none" strike="noStrike" dirty="0">
                          <a:solidFill>
                            <a:srgbClr val="000000"/>
                          </a:solidFill>
                          <a:effectLst/>
                          <a:latin typeface="+mn-lt"/>
                        </a:rPr>
                        <a:t>72%</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t"/>
                      <a:r>
                        <a:rPr lang="fr-FR" sz="1600" b="0" i="0" u="none" strike="noStrike" dirty="0">
                          <a:solidFill>
                            <a:srgbClr val="000000"/>
                          </a:solidFill>
                          <a:effectLst/>
                          <a:latin typeface="+mn-lt"/>
                        </a:rPr>
                        <a:t>67%</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t"/>
                      <a:r>
                        <a:rPr lang="fr-FR" sz="1600" b="0" i="0" u="none" strike="noStrike" dirty="0">
                          <a:solidFill>
                            <a:srgbClr val="000000"/>
                          </a:solidFill>
                          <a:effectLst/>
                          <a:latin typeface="+mn-lt"/>
                        </a:rPr>
                        <a:t>63%</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320040">
                <a:tc>
                  <a:txBody>
                    <a:bodyPr/>
                    <a:lstStyle/>
                    <a:p>
                      <a:pPr algn="r" fontAlgn="t"/>
                      <a:r>
                        <a:rPr lang="fr-FR" sz="1600" b="0" i="0" u="none" strike="noStrike" kern="1200" dirty="0">
                          <a:solidFill>
                            <a:srgbClr val="000000"/>
                          </a:solidFill>
                          <a:effectLst/>
                          <a:latin typeface="+mn-lt"/>
                          <a:ea typeface="+mn-ea"/>
                          <a:cs typeface="+mn-cs"/>
                        </a:rPr>
                        <a:t>Marine Le Pen</a:t>
                      </a:r>
                    </a:p>
                  </a:txBody>
                  <a:tcPr marL="9525" marR="9525" marT="9525"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ctr" defTabSz="914400" rtl="0" eaLnBrk="1" fontAlgn="t" latinLnBrk="0" hangingPunct="1"/>
                      <a:r>
                        <a:rPr lang="fr-FR" sz="1600" b="1" i="0" u="none" strike="noStrike" kern="1200" dirty="0">
                          <a:solidFill>
                            <a:schemeClr val="bg1"/>
                          </a:solidFill>
                          <a:effectLst/>
                          <a:latin typeface="+mn-lt"/>
                          <a:ea typeface="+mn-ea"/>
                          <a:cs typeface="+mn-cs"/>
                        </a:rPr>
                        <a:t>37%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1D37"/>
                    </a:solidFill>
                  </a:tcPr>
                </a:tc>
                <a:tc>
                  <a:txBody>
                    <a:bodyPr/>
                    <a:lstStyle/>
                    <a:p>
                      <a:pPr algn="ctr" fontAlgn="t"/>
                      <a:r>
                        <a:rPr lang="fr-FR" sz="1600" b="0" i="0" u="none" strike="noStrike" dirty="0">
                          <a:solidFill>
                            <a:srgbClr val="000000"/>
                          </a:solidFill>
                          <a:effectLst/>
                          <a:latin typeface="+mn-lt"/>
                        </a:rPr>
                        <a:t>29%</a:t>
                      </a:r>
                    </a:p>
                  </a:txBody>
                  <a:tcPr marL="9525" marR="9525" marT="9525" marB="0" anchor="ctr">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fontAlgn="t"/>
                      <a:r>
                        <a:rPr lang="fr-FR" sz="1600" b="0" i="0" u="none" strike="noStrike" dirty="0">
                          <a:solidFill>
                            <a:srgbClr val="000000"/>
                          </a:solidFill>
                          <a:effectLst/>
                          <a:latin typeface="+mn-lt"/>
                        </a:rPr>
                        <a:t>34%</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ctr" fontAlgn="t"/>
                      <a:r>
                        <a:rPr lang="fr-FR" sz="1600" b="0" i="0" u="none" strike="noStrike" dirty="0">
                          <a:solidFill>
                            <a:srgbClr val="000000"/>
                          </a:solidFill>
                          <a:effectLst/>
                          <a:latin typeface="+mn-lt"/>
                        </a:rPr>
                        <a:t>38%</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ctr" fontAlgn="t"/>
                      <a:r>
                        <a:rPr lang="fr-FR" sz="1600" b="0" i="0" u="none" strike="noStrike" dirty="0">
                          <a:solidFill>
                            <a:srgbClr val="000000"/>
                          </a:solidFill>
                          <a:effectLst/>
                          <a:latin typeface="+mn-lt"/>
                        </a:rPr>
                        <a:t>28%</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ctr" fontAlgn="t"/>
                      <a:r>
                        <a:rPr lang="fr-FR" sz="1600" b="0" i="0" u="none" strike="noStrike" dirty="0">
                          <a:solidFill>
                            <a:srgbClr val="000000"/>
                          </a:solidFill>
                          <a:effectLst/>
                          <a:latin typeface="+mn-lt"/>
                        </a:rPr>
                        <a:t>33%</a:t>
                      </a: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ctr" fontAlgn="t"/>
                      <a:r>
                        <a:rPr lang="fr-FR" sz="1600" b="0" i="0" u="none" strike="noStrike" dirty="0">
                          <a:solidFill>
                            <a:srgbClr val="000000"/>
                          </a:solidFill>
                          <a:effectLst/>
                          <a:latin typeface="+mn-lt"/>
                        </a:rPr>
                        <a:t>37%</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20040">
                <a:tc>
                  <a:txBody>
                    <a:bodyPr/>
                    <a:lstStyle/>
                    <a:p>
                      <a:pPr algn="r" fontAlgn="t"/>
                      <a:endParaRPr lang="fr-FR" sz="1600" b="0" i="0" u="none" strike="noStrike" kern="1200" dirty="0">
                        <a:solidFill>
                          <a:srgbClr val="000000"/>
                        </a:solidFill>
                        <a:effectLst/>
                        <a:latin typeface="+mn-lt"/>
                        <a:ea typeface="+mn-ea"/>
                        <a:cs typeface="+mn-cs"/>
                      </a:endParaRPr>
                    </a:p>
                  </a:txBody>
                  <a:tcPr marL="9525" marR="9525" marT="9525"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algn="ctr" defTabSz="914400" rtl="0" eaLnBrk="1" fontAlgn="t" latinLnBrk="0" hangingPunct="1"/>
                      <a:endParaRPr lang="fr-FR" sz="1600" b="1" i="0" u="none" strike="noStrike" kern="1200" dirty="0">
                        <a:solidFill>
                          <a:schemeClr val="bg1"/>
                        </a:solidFill>
                        <a:effectLst/>
                        <a:latin typeface="+mn-lt"/>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fr-FR" sz="1600" b="0" i="0" u="none" strike="noStrike" dirty="0">
                        <a:solidFill>
                          <a:srgbClr val="000000"/>
                        </a:solidFill>
                        <a:effectLst/>
                        <a:latin typeface="+mn-lt"/>
                      </a:endParaRPr>
                    </a:p>
                  </a:txBody>
                  <a:tcPr marL="9525" marR="9525" marT="9525" marB="0" anchor="ctr">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fontAlgn="t"/>
                      <a:endParaRPr lang="fr-FR" sz="1600" b="0" i="0" u="none" strike="noStrike" dirty="0">
                        <a:solidFill>
                          <a:srgbClr val="000000"/>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ctr" fontAlgn="t"/>
                      <a:endParaRPr lang="fr-FR" sz="1600" b="0" i="0" u="none" strike="noStrike" dirty="0">
                        <a:solidFill>
                          <a:srgbClr val="000000"/>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ctr" fontAlgn="t"/>
                      <a:endParaRPr lang="fr-FR" sz="1600" b="0" i="0" u="none" strike="noStrike" dirty="0">
                        <a:solidFill>
                          <a:srgbClr val="000000"/>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ctr" fontAlgn="t"/>
                      <a:endParaRPr lang="fr-FR" sz="1600" b="0" i="0" u="none" strike="noStrike" dirty="0">
                        <a:solidFill>
                          <a:srgbClr val="000000"/>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algn="ctr" fontAlgn="t"/>
                      <a:endParaRPr lang="fr-FR" sz="1600" b="0" i="0" u="none" strike="noStrike" dirty="0">
                        <a:solidFill>
                          <a:srgbClr val="000000"/>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58264054"/>
                  </a:ext>
                </a:extLst>
              </a:tr>
              <a:tr h="320040">
                <a:tc>
                  <a:txBody>
                    <a:bodyPr/>
                    <a:lstStyle/>
                    <a:p>
                      <a:pPr algn="r" rtl="0" fontAlgn="ctr"/>
                      <a:r>
                        <a:rPr lang="fr-FR" sz="1600" b="1" i="1" u="none" strike="noStrike" dirty="0">
                          <a:solidFill>
                            <a:srgbClr val="000000"/>
                          </a:solidFill>
                          <a:latin typeface="+mn-lt"/>
                        </a:rPr>
                        <a:t>N’expriment pas </a:t>
                      </a:r>
                    </a:p>
                    <a:p>
                      <a:pPr algn="r" rtl="0" fontAlgn="ctr"/>
                      <a:r>
                        <a:rPr lang="fr-FR" sz="1600" b="1" i="1" u="none" strike="noStrike" dirty="0">
                          <a:solidFill>
                            <a:srgbClr val="000000"/>
                          </a:solidFill>
                          <a:latin typeface="+mn-lt"/>
                        </a:rPr>
                        <a:t>d’intention de vote </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t" latinLnBrk="0" hangingPunct="1"/>
                      <a:r>
                        <a:rPr lang="fr-FR" sz="1600" b="1" i="0" u="none" strike="noStrike" kern="1200" dirty="0">
                          <a:solidFill>
                            <a:schemeClr val="bg1"/>
                          </a:solidFill>
                          <a:effectLst/>
                          <a:latin typeface="+mn-lt"/>
                          <a:ea typeface="+mn-ea"/>
                          <a:cs typeface="+mn-cs"/>
                        </a:rPr>
                        <a:t>22%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1D37"/>
                    </a:solidFill>
                  </a:tcPr>
                </a:tc>
                <a:tc>
                  <a:txBody>
                    <a:bodyPr/>
                    <a:lstStyle/>
                    <a:p>
                      <a:pPr algn="ctr" fontAlgn="t"/>
                      <a:r>
                        <a:rPr lang="fr-FR" sz="1600" b="1" i="1" u="none" strike="noStrike" dirty="0">
                          <a:solidFill>
                            <a:srgbClr val="000000"/>
                          </a:solidFill>
                          <a:effectLst/>
                          <a:latin typeface="+mn-lt"/>
                        </a:rPr>
                        <a:t>22%</a:t>
                      </a:r>
                    </a:p>
                  </a:txBody>
                  <a:tcPr marL="9525" marR="9525" marT="9525" marB="0" anchor="ctr">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t"/>
                      <a:r>
                        <a:rPr lang="fr-FR" sz="1600" b="1" i="1" u="none" strike="noStrike" dirty="0">
                          <a:solidFill>
                            <a:srgbClr val="000000"/>
                          </a:solidFill>
                          <a:effectLst/>
                          <a:latin typeface="+mn-lt"/>
                        </a:rPr>
                        <a:t>22%</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t"/>
                      <a:r>
                        <a:rPr lang="fr-FR" sz="1600" b="1" i="1" u="none" strike="noStrike" dirty="0">
                          <a:solidFill>
                            <a:srgbClr val="000000"/>
                          </a:solidFill>
                          <a:effectLst/>
                          <a:latin typeface="+mn-lt"/>
                        </a:rPr>
                        <a:t>21%</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t"/>
                      <a:r>
                        <a:rPr lang="fr-FR" sz="1600" b="1" i="1" u="none" strike="noStrike" dirty="0">
                          <a:solidFill>
                            <a:srgbClr val="000000"/>
                          </a:solidFill>
                          <a:effectLst/>
                          <a:latin typeface="+mn-lt"/>
                        </a:rPr>
                        <a:t>14%</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t"/>
                      <a:r>
                        <a:rPr lang="fr-FR" sz="1600" b="1" i="1" u="none" strike="noStrike" dirty="0">
                          <a:solidFill>
                            <a:srgbClr val="000000"/>
                          </a:solidFill>
                          <a:effectLst/>
                          <a:latin typeface="+mn-lt"/>
                        </a:rPr>
                        <a:t>13%</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t"/>
                      <a:r>
                        <a:rPr lang="fr-FR" sz="1600" b="1" i="1" u="none" strike="noStrike" dirty="0">
                          <a:solidFill>
                            <a:srgbClr val="000000"/>
                          </a:solidFill>
                          <a:effectLst/>
                          <a:latin typeface="+mn-lt"/>
                        </a:rPr>
                        <a:t>13%</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477544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sz="3200" dirty="0"/>
              <a:t>LE FN AU SECOND TOUR, UN CASSE TÊTE ?</a:t>
            </a:r>
          </a:p>
        </p:txBody>
      </p:sp>
      <p:sp>
        <p:nvSpPr>
          <p:cNvPr id="40" name="Rectangle 39"/>
          <p:cNvSpPr/>
          <p:nvPr/>
        </p:nvSpPr>
        <p:spPr>
          <a:xfrm>
            <a:off x="5438212" y="6088940"/>
            <a:ext cx="522900" cy="307777"/>
          </a:xfrm>
          <a:prstGeom prst="rect">
            <a:avLst/>
          </a:prstGeom>
        </p:spPr>
        <p:txBody>
          <a:bodyPr wrap="none">
            <a:spAutoFit/>
          </a:bodyPr>
          <a:lstStyle/>
          <a:p>
            <a:r>
              <a:rPr lang="fr-FR" sz="1400" dirty="0">
                <a:solidFill>
                  <a:schemeClr val="bg1"/>
                </a:solidFill>
                <a:latin typeface="Century Gothic" pitchFamily="34" charset="0"/>
              </a:rPr>
              <a:t>19%</a:t>
            </a:r>
          </a:p>
        </p:txBody>
      </p:sp>
      <p:graphicFrame>
        <p:nvGraphicFramePr>
          <p:cNvPr id="6" name="Group 113"/>
          <p:cNvGraphicFramePr>
            <a:graphicFrameLocks noGrp="1"/>
          </p:cNvGraphicFramePr>
          <p:nvPr>
            <p:extLst>
              <p:ext uri="{D42A27DB-BD31-4B8C-83A1-F6EECF244321}">
                <p14:modId xmlns:p14="http://schemas.microsoft.com/office/powerpoint/2010/main" val="48416454"/>
              </p:ext>
            </p:extLst>
          </p:nvPr>
        </p:nvGraphicFramePr>
        <p:xfrm>
          <a:off x="1640632" y="1052736"/>
          <a:ext cx="4739631" cy="4948138"/>
        </p:xfrm>
        <a:graphic>
          <a:graphicData uri="http://schemas.openxmlformats.org/drawingml/2006/table">
            <a:tbl>
              <a:tblPr/>
              <a:tblGrid>
                <a:gridCol w="2731941">
                  <a:extLst>
                    <a:ext uri="{9D8B030D-6E8A-4147-A177-3AD203B41FA5}">
                      <a16:colId xmlns:a16="http://schemas.microsoft.com/office/drawing/2014/main" val="20000"/>
                    </a:ext>
                  </a:extLst>
                </a:gridCol>
                <a:gridCol w="1003845">
                  <a:extLst>
                    <a:ext uri="{9D8B030D-6E8A-4147-A177-3AD203B41FA5}">
                      <a16:colId xmlns:a16="http://schemas.microsoft.com/office/drawing/2014/main" val="20001"/>
                    </a:ext>
                  </a:extLst>
                </a:gridCol>
                <a:gridCol w="1003845">
                  <a:extLst>
                    <a:ext uri="{9D8B030D-6E8A-4147-A177-3AD203B41FA5}">
                      <a16:colId xmlns:a16="http://schemas.microsoft.com/office/drawing/2014/main" val="20002"/>
                    </a:ext>
                  </a:extLst>
                </a:gridCol>
              </a:tblGrid>
              <a:tr h="38062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600" b="1" i="0" u="none" strike="noStrike" cap="none" normalizeH="0" baseline="0" dirty="0">
                          <a:ln>
                            <a:noFill/>
                          </a:ln>
                          <a:solidFill>
                            <a:schemeClr val="bg1"/>
                          </a:solidFill>
                          <a:effectLst/>
                          <a:latin typeface="+mn-lt"/>
                        </a:rPr>
                        <a:t>1</a:t>
                      </a:r>
                      <a:r>
                        <a:rPr kumimoji="0" lang="fr-FR" sz="1600" b="1" i="0" u="none" strike="noStrike" cap="none" normalizeH="0" baseline="30000" dirty="0">
                          <a:ln>
                            <a:noFill/>
                          </a:ln>
                          <a:solidFill>
                            <a:schemeClr val="bg1"/>
                          </a:solidFill>
                          <a:effectLst/>
                          <a:latin typeface="+mn-lt"/>
                        </a:rPr>
                        <a:t>er</a:t>
                      </a:r>
                      <a:r>
                        <a:rPr kumimoji="0" lang="fr-FR" sz="1600" b="1" i="0" u="none" strike="noStrike" cap="none" normalizeH="0" baseline="0" dirty="0">
                          <a:ln>
                            <a:noFill/>
                          </a:ln>
                          <a:solidFill>
                            <a:schemeClr val="bg1"/>
                          </a:solidFill>
                          <a:effectLst/>
                          <a:latin typeface="+mn-lt"/>
                        </a:rPr>
                        <a:t> tour présidentielle de 2017</a:t>
                      </a:r>
                    </a:p>
                  </a:txBody>
                  <a:tcPr anchor="ctr" horzOverflow="overflow">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solidFill>
                      <a:srgbClr val="ED1D37"/>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600" b="1" i="0" u="none" strike="noStrike" kern="1200" cap="none" normalizeH="0" baseline="0" dirty="0">
                          <a:ln>
                            <a:noFill/>
                          </a:ln>
                          <a:solidFill>
                            <a:schemeClr val="bg1"/>
                          </a:solidFill>
                          <a:effectLst/>
                          <a:latin typeface="+mn-lt"/>
                          <a:ea typeface="+mn-ea"/>
                          <a:cs typeface="+mn-cs"/>
                        </a:rPr>
                        <a:t>Brut</a:t>
                      </a:r>
                    </a:p>
                  </a:txBody>
                  <a:tcPr anchor="ctr" horzOverflow="overflow">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solidFill>
                      <a:srgbClr val="ED1D37"/>
                    </a:solidFill>
                  </a:tcPr>
                </a:tc>
                <a:tc>
                  <a:txBody>
                    <a:bodyPr/>
                    <a:lstStyle/>
                    <a:p>
                      <a:pPr algn="ctr"/>
                      <a:r>
                        <a:rPr kumimoji="0" lang="fr-FR" sz="1600" b="1" i="0" u="none" strike="noStrike" kern="1200" cap="none" normalizeH="0" baseline="0" dirty="0">
                          <a:ln>
                            <a:noFill/>
                          </a:ln>
                          <a:solidFill>
                            <a:schemeClr val="bg1"/>
                          </a:solidFill>
                          <a:effectLst/>
                          <a:latin typeface="+mn-lt"/>
                          <a:ea typeface="+mn-ea"/>
                          <a:cs typeface="+mn-cs"/>
                        </a:rPr>
                        <a:t>Redressé</a:t>
                      </a:r>
                    </a:p>
                  </a:txBody>
                  <a:tcPr anchor="ctr" horzOverflow="overflow">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solidFill>
                      <a:srgbClr val="ED1D37"/>
                    </a:solidFill>
                  </a:tcPr>
                </a:tc>
                <a:extLst>
                  <a:ext uri="{0D108BD9-81ED-4DB2-BD59-A6C34878D82A}">
                    <a16:rowId xmlns:a16="http://schemas.microsoft.com/office/drawing/2014/main" val="10000"/>
                  </a:ext>
                </a:extLst>
              </a:tr>
              <a:tr h="380626">
                <a:tc>
                  <a:txBody>
                    <a:bodyPr/>
                    <a:lstStyle/>
                    <a:p>
                      <a:pPr marL="0" algn="r" defTabSz="914400" rtl="0" eaLnBrk="1" fontAlgn="ctr" latinLnBrk="0" hangingPunct="1"/>
                      <a:r>
                        <a:rPr kumimoji="0" lang="fr-FR" sz="1600" b="0" i="0" u="none" strike="noStrike" kern="1200" cap="none" normalizeH="0" baseline="0" dirty="0">
                          <a:ln>
                            <a:noFill/>
                          </a:ln>
                          <a:solidFill>
                            <a:schemeClr val="tx1"/>
                          </a:solidFill>
                          <a:effectLst/>
                          <a:latin typeface="+mn-lt"/>
                          <a:ea typeface="+mn-ea"/>
                          <a:cs typeface="+mn-cs"/>
                        </a:rPr>
                        <a:t>Jacques Cheminade</a:t>
                      </a:r>
                    </a:p>
                  </a:txBody>
                  <a:tcPr marL="9525" marR="9525" marT="9525"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tc>
                  <a:txBody>
                    <a:bodyPr/>
                    <a:lstStyle/>
                    <a:p>
                      <a:pPr marL="0" algn="ctr" defTabSz="914400" rtl="0" eaLnBrk="1" fontAlgn="ctr" latinLnBrk="0" hangingPunct="1"/>
                      <a:r>
                        <a:rPr kumimoji="0" lang="fr-FR" sz="1600" b="0" i="0" u="none" strike="noStrike" kern="1200" cap="none" normalizeH="0" baseline="0" dirty="0">
                          <a:ln>
                            <a:noFill/>
                          </a:ln>
                          <a:solidFill>
                            <a:schemeClr val="tx1"/>
                          </a:solidFill>
                          <a:effectLst/>
                          <a:latin typeface="+mn-lt"/>
                          <a:ea typeface="+mn-ea"/>
                          <a:cs typeface="+mn-cs"/>
                        </a:rPr>
                        <a:t>0%</a:t>
                      </a:r>
                    </a:p>
                  </a:txBody>
                  <a:tcPr marL="9525" marR="9525" marT="9525"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tc>
                  <a:txBody>
                    <a:bodyPr/>
                    <a:lstStyle/>
                    <a:p>
                      <a:pPr marL="0" algn="ctr" defTabSz="914400" rtl="0" eaLnBrk="1" fontAlgn="t" latinLnBrk="0" hangingPunct="1"/>
                      <a:r>
                        <a:rPr lang="fr-FR" sz="1600" b="1" i="0" u="none" strike="noStrike" kern="1200" dirty="0">
                          <a:solidFill>
                            <a:srgbClr val="000000"/>
                          </a:solidFill>
                          <a:latin typeface="+mn-lt"/>
                          <a:ea typeface="+mn-ea"/>
                          <a:cs typeface="+mn-cs"/>
                        </a:rPr>
                        <a:t>0%</a:t>
                      </a:r>
                    </a:p>
                  </a:txBody>
                  <a:tcPr marL="0" marR="0" marT="0"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0626">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0" lang="fr-FR" sz="1600" b="0" i="0" u="none" strike="noStrike" kern="1200" cap="none" normalizeH="0" baseline="0" dirty="0">
                          <a:ln>
                            <a:noFill/>
                          </a:ln>
                          <a:solidFill>
                            <a:schemeClr val="tx1"/>
                          </a:solidFill>
                          <a:effectLst/>
                          <a:latin typeface="+mn-lt"/>
                          <a:ea typeface="+mn-ea"/>
                          <a:cs typeface="+mn-cs"/>
                        </a:rPr>
                        <a:t>Nathalie Arthaud</a:t>
                      </a:r>
                    </a:p>
                  </a:txBody>
                  <a:tcPr marL="9525" marR="9525" marT="9525"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tc>
                  <a:txBody>
                    <a:bodyPr/>
                    <a:lstStyle/>
                    <a:p>
                      <a:pPr marL="0" algn="ctr" defTabSz="914400" rtl="0" eaLnBrk="1" fontAlgn="ctr" latinLnBrk="0" hangingPunct="1"/>
                      <a:r>
                        <a:rPr kumimoji="0" lang="fr-FR" sz="1600" b="0" i="0" u="none" strike="noStrike" kern="1200" cap="none" normalizeH="0" baseline="0" dirty="0">
                          <a:ln>
                            <a:noFill/>
                          </a:ln>
                          <a:solidFill>
                            <a:schemeClr val="tx1"/>
                          </a:solidFill>
                          <a:effectLst/>
                          <a:latin typeface="+mn-lt"/>
                          <a:ea typeface="+mn-ea"/>
                          <a:cs typeface="+mn-cs"/>
                        </a:rPr>
                        <a:t>1%</a:t>
                      </a:r>
                    </a:p>
                  </a:txBody>
                  <a:tcPr marL="9525" marR="9525" marT="9525"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tc>
                  <a:txBody>
                    <a:bodyPr/>
                    <a:lstStyle/>
                    <a:p>
                      <a:pPr marL="0" algn="ctr" defTabSz="914400" rtl="0" eaLnBrk="1" fontAlgn="t" latinLnBrk="0" hangingPunct="1"/>
                      <a:r>
                        <a:rPr lang="fr-FR" sz="1600" b="1" i="0" u="none" strike="noStrike" kern="1200" dirty="0">
                          <a:solidFill>
                            <a:srgbClr val="000000"/>
                          </a:solidFill>
                          <a:latin typeface="+mn-lt"/>
                          <a:ea typeface="+mn-ea"/>
                          <a:cs typeface="+mn-cs"/>
                        </a:rPr>
                        <a:t>1%</a:t>
                      </a:r>
                    </a:p>
                  </a:txBody>
                  <a:tcPr marL="0" marR="0" marT="0"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0626">
                <a:tc>
                  <a:txBody>
                    <a:bodyPr/>
                    <a:lstStyle/>
                    <a:p>
                      <a:pPr marL="0" algn="r" defTabSz="914400" rtl="0" eaLnBrk="1" fontAlgn="ctr" latinLnBrk="0" hangingPunct="1"/>
                      <a:r>
                        <a:rPr kumimoji="0" lang="fr-FR" sz="1600" b="0" i="0" u="none" strike="noStrike" kern="1200" cap="none" normalizeH="0" baseline="0" dirty="0">
                          <a:ln>
                            <a:noFill/>
                          </a:ln>
                          <a:solidFill>
                            <a:schemeClr val="tx1"/>
                          </a:solidFill>
                          <a:effectLst/>
                          <a:latin typeface="+mn-lt"/>
                          <a:ea typeface="+mn-ea"/>
                          <a:cs typeface="+mn-cs"/>
                        </a:rPr>
                        <a:t>Philippe </a:t>
                      </a:r>
                      <a:r>
                        <a:rPr kumimoji="0" lang="fr-FR" sz="1600" b="0" i="0" u="none" strike="noStrike" kern="1200" cap="none" normalizeH="0" baseline="0" dirty="0" err="1">
                          <a:ln>
                            <a:noFill/>
                          </a:ln>
                          <a:solidFill>
                            <a:schemeClr val="tx1"/>
                          </a:solidFill>
                          <a:effectLst/>
                          <a:latin typeface="+mn-lt"/>
                          <a:ea typeface="+mn-ea"/>
                          <a:cs typeface="+mn-cs"/>
                        </a:rPr>
                        <a:t>Poutou</a:t>
                      </a:r>
                      <a:endParaRPr kumimoji="0" lang="fr-FR" sz="1600" b="0" i="0" u="none" strike="noStrike" kern="1200" cap="none" normalizeH="0" baseline="0" dirty="0">
                        <a:ln>
                          <a:noFill/>
                        </a:ln>
                        <a:solidFill>
                          <a:schemeClr val="tx1"/>
                        </a:solidFill>
                        <a:effectLst/>
                        <a:latin typeface="+mn-lt"/>
                        <a:ea typeface="+mn-ea"/>
                        <a:cs typeface="+mn-cs"/>
                      </a:endParaRPr>
                    </a:p>
                  </a:txBody>
                  <a:tcPr marL="9525" marR="9525" marT="9525"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tc>
                  <a:txBody>
                    <a:bodyPr/>
                    <a:lstStyle/>
                    <a:p>
                      <a:pPr marL="0" algn="ctr" defTabSz="914400" rtl="0" eaLnBrk="1" fontAlgn="ctr" latinLnBrk="0" hangingPunct="1"/>
                      <a:r>
                        <a:rPr kumimoji="0" lang="fr-FR" sz="1600" b="0" i="0" u="none" strike="noStrike" kern="1200" cap="none" normalizeH="0" baseline="0" dirty="0">
                          <a:ln>
                            <a:noFill/>
                          </a:ln>
                          <a:solidFill>
                            <a:schemeClr val="tx1"/>
                          </a:solidFill>
                          <a:effectLst/>
                          <a:latin typeface="+mn-lt"/>
                          <a:ea typeface="+mn-ea"/>
                          <a:cs typeface="+mn-cs"/>
                        </a:rPr>
                        <a:t>1%</a:t>
                      </a:r>
                    </a:p>
                  </a:txBody>
                  <a:tcPr marL="9525" marR="9525" marT="9525"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tc>
                  <a:txBody>
                    <a:bodyPr/>
                    <a:lstStyle/>
                    <a:p>
                      <a:pPr marL="0" algn="ctr" defTabSz="914400" rtl="0" eaLnBrk="1" fontAlgn="t" latinLnBrk="0" hangingPunct="1"/>
                      <a:r>
                        <a:rPr lang="fr-FR" sz="1600" b="1" i="0" u="none" strike="noStrike" kern="1200" dirty="0">
                          <a:solidFill>
                            <a:srgbClr val="000000"/>
                          </a:solidFill>
                          <a:latin typeface="+mn-lt"/>
                          <a:ea typeface="+mn-ea"/>
                          <a:cs typeface="+mn-cs"/>
                        </a:rPr>
                        <a:t>1%</a:t>
                      </a:r>
                    </a:p>
                  </a:txBody>
                  <a:tcPr marL="0" marR="0" marT="0"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0626">
                <a:tc>
                  <a:txBody>
                    <a:bodyPr/>
                    <a:lstStyle/>
                    <a:p>
                      <a:pPr marL="0" algn="r" defTabSz="914400" rtl="0" eaLnBrk="1" fontAlgn="ctr" latinLnBrk="0" hangingPunct="1"/>
                      <a:r>
                        <a:rPr kumimoji="0" lang="fr-FR" sz="1600" b="0" i="0" u="none" strike="noStrike" kern="1200" cap="none" normalizeH="0" baseline="0" dirty="0">
                          <a:ln>
                            <a:noFill/>
                          </a:ln>
                          <a:solidFill>
                            <a:schemeClr val="tx1"/>
                          </a:solidFill>
                          <a:effectLst/>
                          <a:latin typeface="+mn-lt"/>
                          <a:ea typeface="+mn-ea"/>
                          <a:cs typeface="+mn-cs"/>
                        </a:rPr>
                        <a:t>Jean-Luc Mélenchon</a:t>
                      </a:r>
                    </a:p>
                  </a:txBody>
                  <a:tcPr marL="9525" marR="9525" marT="9525"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tc>
                  <a:txBody>
                    <a:bodyPr/>
                    <a:lstStyle/>
                    <a:p>
                      <a:pPr marL="0" algn="ctr" defTabSz="914400" rtl="0" eaLnBrk="1" fontAlgn="ctr" latinLnBrk="0" hangingPunct="1"/>
                      <a:r>
                        <a:rPr kumimoji="0" lang="fr-FR" sz="1600" b="0" i="0" u="none" strike="noStrike" kern="1200" cap="none" normalizeH="0" baseline="0" dirty="0">
                          <a:ln>
                            <a:noFill/>
                          </a:ln>
                          <a:solidFill>
                            <a:schemeClr val="tx1"/>
                          </a:solidFill>
                          <a:effectLst/>
                          <a:latin typeface="+mn-lt"/>
                          <a:ea typeface="+mn-ea"/>
                          <a:cs typeface="+mn-cs"/>
                        </a:rPr>
                        <a:t>17%</a:t>
                      </a:r>
                    </a:p>
                  </a:txBody>
                  <a:tcPr marL="9525" marR="9525" marT="9525"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tc>
                  <a:txBody>
                    <a:bodyPr/>
                    <a:lstStyle/>
                    <a:p>
                      <a:pPr marL="0" algn="ctr" defTabSz="914400" rtl="0" eaLnBrk="1" fontAlgn="t" latinLnBrk="0" hangingPunct="1"/>
                      <a:r>
                        <a:rPr lang="fr-FR" sz="1600" b="1" i="0" u="none" strike="noStrike" kern="1200" dirty="0">
                          <a:solidFill>
                            <a:srgbClr val="000000"/>
                          </a:solidFill>
                          <a:latin typeface="+mn-lt"/>
                          <a:ea typeface="+mn-ea"/>
                          <a:cs typeface="+mn-cs"/>
                        </a:rPr>
                        <a:t>19%</a:t>
                      </a:r>
                    </a:p>
                  </a:txBody>
                  <a:tcPr marL="0" marR="0" marT="0"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80626">
                <a:tc>
                  <a:txBody>
                    <a:bodyPr/>
                    <a:lstStyle/>
                    <a:p>
                      <a:pPr marL="0" algn="r" defTabSz="914400" rtl="0" eaLnBrk="1" fontAlgn="ctr" latinLnBrk="0" hangingPunct="1"/>
                      <a:r>
                        <a:rPr kumimoji="0" lang="fr-FR" sz="1600" b="0" i="0" u="none" strike="noStrike" kern="1200" cap="none" normalizeH="0" baseline="0" dirty="0">
                          <a:ln>
                            <a:noFill/>
                          </a:ln>
                          <a:solidFill>
                            <a:schemeClr val="tx1"/>
                          </a:solidFill>
                          <a:effectLst/>
                          <a:latin typeface="+mn-lt"/>
                          <a:ea typeface="+mn-ea"/>
                          <a:cs typeface="+mn-cs"/>
                        </a:rPr>
                        <a:t>Benoit Hamon</a:t>
                      </a:r>
                    </a:p>
                  </a:txBody>
                  <a:tcPr marL="9525" marR="9525" marT="9525"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tc>
                  <a:txBody>
                    <a:bodyPr/>
                    <a:lstStyle/>
                    <a:p>
                      <a:pPr marL="0" algn="ctr" defTabSz="914400" rtl="0" eaLnBrk="1" fontAlgn="ctr" latinLnBrk="0" hangingPunct="1"/>
                      <a:r>
                        <a:rPr kumimoji="0" lang="fr-FR" sz="1600" b="0" i="0" u="none" strike="noStrike" kern="1200" cap="none" normalizeH="0" baseline="0" dirty="0">
                          <a:ln>
                            <a:noFill/>
                          </a:ln>
                          <a:solidFill>
                            <a:schemeClr val="tx1"/>
                          </a:solidFill>
                          <a:effectLst/>
                          <a:latin typeface="+mn-lt"/>
                          <a:ea typeface="+mn-ea"/>
                          <a:cs typeface="+mn-cs"/>
                        </a:rPr>
                        <a:t>8%</a:t>
                      </a:r>
                    </a:p>
                  </a:txBody>
                  <a:tcPr marL="9525" marR="9525" marT="9525"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tc>
                  <a:txBody>
                    <a:bodyPr/>
                    <a:lstStyle/>
                    <a:p>
                      <a:pPr marL="0" algn="ctr" defTabSz="914400" rtl="0" eaLnBrk="1" fontAlgn="t" latinLnBrk="0" hangingPunct="1"/>
                      <a:r>
                        <a:rPr lang="fr-FR" sz="1600" b="1" i="0" u="none" strike="noStrike" kern="1200" dirty="0">
                          <a:solidFill>
                            <a:srgbClr val="000000"/>
                          </a:solidFill>
                          <a:latin typeface="+mn-lt"/>
                          <a:ea typeface="+mn-ea"/>
                          <a:cs typeface="+mn-cs"/>
                        </a:rPr>
                        <a:t>6%</a:t>
                      </a:r>
                    </a:p>
                  </a:txBody>
                  <a:tcPr marL="0" marR="0" marT="0"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80626">
                <a:tc>
                  <a:txBody>
                    <a:bodyPr/>
                    <a:lstStyle/>
                    <a:p>
                      <a:pPr marL="0" algn="r" defTabSz="914400" rtl="0" eaLnBrk="1" fontAlgn="ctr" latinLnBrk="0" hangingPunct="1"/>
                      <a:r>
                        <a:rPr kumimoji="0" lang="fr-FR" sz="1600" b="0" i="0" u="none" strike="noStrike" kern="1200" cap="none" normalizeH="0" baseline="0" dirty="0">
                          <a:ln>
                            <a:noFill/>
                          </a:ln>
                          <a:solidFill>
                            <a:schemeClr val="tx1"/>
                          </a:solidFill>
                          <a:effectLst/>
                          <a:latin typeface="+mn-lt"/>
                          <a:ea typeface="+mn-ea"/>
                          <a:cs typeface="+mn-cs"/>
                        </a:rPr>
                        <a:t>Emmanuel Macron</a:t>
                      </a:r>
                    </a:p>
                  </a:txBody>
                  <a:tcPr marL="9525" marR="9525" marT="9525"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tc>
                  <a:txBody>
                    <a:bodyPr/>
                    <a:lstStyle/>
                    <a:p>
                      <a:pPr marL="0" algn="ctr" defTabSz="914400" rtl="0" eaLnBrk="1" fontAlgn="ctr" latinLnBrk="0" hangingPunct="1"/>
                      <a:r>
                        <a:rPr kumimoji="0" lang="fr-FR" sz="1600" b="0" i="0" u="none" strike="noStrike" kern="1200" cap="none" normalizeH="0" baseline="0" dirty="0">
                          <a:ln>
                            <a:noFill/>
                          </a:ln>
                          <a:solidFill>
                            <a:schemeClr val="tx1"/>
                          </a:solidFill>
                          <a:effectLst/>
                          <a:latin typeface="+mn-lt"/>
                          <a:ea typeface="+mn-ea"/>
                          <a:cs typeface="+mn-cs"/>
                        </a:rPr>
                        <a:t>30%</a:t>
                      </a:r>
                    </a:p>
                  </a:txBody>
                  <a:tcPr marL="9525" marR="9525" marT="9525"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tc>
                  <a:txBody>
                    <a:bodyPr/>
                    <a:lstStyle/>
                    <a:p>
                      <a:pPr marL="0" algn="ctr" defTabSz="914400" rtl="0" eaLnBrk="1" fontAlgn="t" latinLnBrk="0" hangingPunct="1"/>
                      <a:r>
                        <a:rPr lang="fr-FR" sz="1600" b="1" i="0" u="none" strike="noStrike" kern="1200" dirty="0">
                          <a:solidFill>
                            <a:srgbClr val="000000"/>
                          </a:solidFill>
                          <a:latin typeface="+mn-lt"/>
                          <a:ea typeface="+mn-ea"/>
                          <a:cs typeface="+mn-cs"/>
                        </a:rPr>
                        <a:t>23%</a:t>
                      </a:r>
                    </a:p>
                  </a:txBody>
                  <a:tcPr marL="0" marR="0" marT="0"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80626">
                <a:tc>
                  <a:txBody>
                    <a:bodyPr/>
                    <a:lstStyle/>
                    <a:p>
                      <a:pPr marL="0" algn="r" defTabSz="914400" rtl="0" eaLnBrk="1" fontAlgn="ctr" latinLnBrk="0" hangingPunct="1"/>
                      <a:r>
                        <a:rPr kumimoji="0" lang="fr-FR" sz="1600" b="0" i="0" u="none" strike="noStrike" kern="1200" cap="none" normalizeH="0" baseline="0" dirty="0">
                          <a:ln>
                            <a:noFill/>
                          </a:ln>
                          <a:solidFill>
                            <a:schemeClr val="tx1"/>
                          </a:solidFill>
                          <a:effectLst/>
                          <a:latin typeface="+mn-lt"/>
                          <a:ea typeface="+mn-ea"/>
                          <a:cs typeface="+mn-cs"/>
                        </a:rPr>
                        <a:t>Jean Lassalle</a:t>
                      </a:r>
                    </a:p>
                  </a:txBody>
                  <a:tcPr marL="9525" marR="9525" marT="9525"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tc>
                  <a:txBody>
                    <a:bodyPr/>
                    <a:lstStyle/>
                    <a:p>
                      <a:pPr marL="0" algn="ctr" defTabSz="914400" rtl="0" eaLnBrk="1" fontAlgn="ctr" latinLnBrk="0" hangingPunct="1"/>
                      <a:r>
                        <a:rPr kumimoji="0" lang="fr-FR" sz="1600" b="0" i="0" u="none" strike="noStrike" kern="1200" cap="none" normalizeH="0" baseline="0" dirty="0">
                          <a:ln>
                            <a:noFill/>
                          </a:ln>
                          <a:solidFill>
                            <a:schemeClr val="tx1"/>
                          </a:solidFill>
                          <a:effectLst/>
                          <a:latin typeface="+mn-lt"/>
                          <a:ea typeface="+mn-ea"/>
                          <a:cs typeface="+mn-cs"/>
                        </a:rPr>
                        <a:t>1%</a:t>
                      </a:r>
                    </a:p>
                  </a:txBody>
                  <a:tcPr marL="9525" marR="9525" marT="9525"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tc>
                  <a:txBody>
                    <a:bodyPr/>
                    <a:lstStyle/>
                    <a:p>
                      <a:pPr marL="0" algn="ctr" defTabSz="914400" rtl="0" eaLnBrk="1" fontAlgn="t" latinLnBrk="0" hangingPunct="1"/>
                      <a:r>
                        <a:rPr lang="fr-FR" sz="1600" b="1" i="0" u="none" strike="noStrike" kern="1200" dirty="0">
                          <a:solidFill>
                            <a:srgbClr val="000000"/>
                          </a:solidFill>
                          <a:latin typeface="+mn-lt"/>
                          <a:ea typeface="+mn-ea"/>
                          <a:cs typeface="+mn-cs"/>
                        </a:rPr>
                        <a:t>1%</a:t>
                      </a:r>
                    </a:p>
                  </a:txBody>
                  <a:tcPr marL="0" marR="0" marT="0"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80626">
                <a:tc>
                  <a:txBody>
                    <a:bodyPr/>
                    <a:lstStyle/>
                    <a:p>
                      <a:pPr marL="0" algn="r" defTabSz="914400" rtl="0" eaLnBrk="1" fontAlgn="ctr" latinLnBrk="0" hangingPunct="1"/>
                      <a:r>
                        <a:rPr kumimoji="0" lang="fr-FR" sz="1600" b="0" i="0" u="none" strike="noStrike" kern="1200" cap="none" normalizeH="0" baseline="0" dirty="0">
                          <a:ln>
                            <a:noFill/>
                          </a:ln>
                          <a:solidFill>
                            <a:schemeClr val="tx1"/>
                          </a:solidFill>
                          <a:effectLst/>
                          <a:latin typeface="+mn-lt"/>
                          <a:ea typeface="+mn-ea"/>
                          <a:cs typeface="+mn-cs"/>
                        </a:rPr>
                        <a:t>François Fillon</a:t>
                      </a:r>
                    </a:p>
                  </a:txBody>
                  <a:tcPr marL="9525" marR="9525" marT="9525"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tc>
                  <a:txBody>
                    <a:bodyPr/>
                    <a:lstStyle/>
                    <a:p>
                      <a:pPr marL="0" algn="ctr" defTabSz="914400" rtl="0" eaLnBrk="1" fontAlgn="ctr" latinLnBrk="0" hangingPunct="1"/>
                      <a:r>
                        <a:rPr kumimoji="0" lang="fr-FR" sz="1600" b="0" i="0" u="none" strike="noStrike" kern="1200" cap="none" normalizeH="0" baseline="0" dirty="0">
                          <a:ln>
                            <a:noFill/>
                          </a:ln>
                          <a:solidFill>
                            <a:schemeClr val="tx1"/>
                          </a:solidFill>
                          <a:effectLst/>
                          <a:latin typeface="+mn-lt"/>
                          <a:ea typeface="+mn-ea"/>
                          <a:cs typeface="+mn-cs"/>
                        </a:rPr>
                        <a:t>21%</a:t>
                      </a:r>
                    </a:p>
                  </a:txBody>
                  <a:tcPr marL="9525" marR="9525" marT="9525"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tc>
                  <a:txBody>
                    <a:bodyPr/>
                    <a:lstStyle/>
                    <a:p>
                      <a:pPr marL="0" algn="ctr" defTabSz="914400" rtl="0" eaLnBrk="1" fontAlgn="t" latinLnBrk="0" hangingPunct="1"/>
                      <a:r>
                        <a:rPr lang="fr-FR" sz="1600" b="1" i="0" u="none" strike="noStrike" kern="1200" dirty="0">
                          <a:solidFill>
                            <a:srgbClr val="000000"/>
                          </a:solidFill>
                          <a:latin typeface="+mn-lt"/>
                          <a:ea typeface="+mn-ea"/>
                          <a:cs typeface="+mn-cs"/>
                        </a:rPr>
                        <a:t>19%</a:t>
                      </a:r>
                    </a:p>
                  </a:txBody>
                  <a:tcPr marL="0" marR="0" marT="0"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80626">
                <a:tc>
                  <a:txBody>
                    <a:bodyPr/>
                    <a:lstStyle/>
                    <a:p>
                      <a:pPr marL="0" algn="r" defTabSz="914400" rtl="0" eaLnBrk="1" fontAlgn="ctr" latinLnBrk="0" hangingPunct="1"/>
                      <a:r>
                        <a:rPr kumimoji="0" lang="fr-FR" sz="1600" b="0" i="0" u="none" strike="noStrike" kern="1200" cap="none" normalizeH="0" baseline="0" dirty="0">
                          <a:ln>
                            <a:noFill/>
                          </a:ln>
                          <a:solidFill>
                            <a:schemeClr val="tx1"/>
                          </a:solidFill>
                          <a:effectLst/>
                          <a:latin typeface="+mn-lt"/>
                          <a:ea typeface="+mn-ea"/>
                          <a:cs typeface="+mn-cs"/>
                        </a:rPr>
                        <a:t>Nicolas Dupont-Aignan</a:t>
                      </a:r>
                    </a:p>
                  </a:txBody>
                  <a:tcPr marL="9525" marR="9525" marT="9525"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tc>
                  <a:txBody>
                    <a:bodyPr/>
                    <a:lstStyle/>
                    <a:p>
                      <a:pPr marL="0" algn="ctr" defTabSz="914400" rtl="0" eaLnBrk="1" fontAlgn="ctr" latinLnBrk="0" hangingPunct="1"/>
                      <a:r>
                        <a:rPr kumimoji="0" lang="fr-FR" sz="1600" b="0" i="0" u="none" strike="noStrike" kern="1200" cap="none" normalizeH="0" baseline="0" dirty="0">
                          <a:ln>
                            <a:noFill/>
                          </a:ln>
                          <a:solidFill>
                            <a:schemeClr val="tx1"/>
                          </a:solidFill>
                          <a:effectLst/>
                          <a:latin typeface="+mn-lt"/>
                          <a:ea typeface="+mn-ea"/>
                          <a:cs typeface="+mn-cs"/>
                        </a:rPr>
                        <a:t>4%</a:t>
                      </a:r>
                    </a:p>
                  </a:txBody>
                  <a:tcPr marL="9525" marR="9525" marT="9525"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tc>
                  <a:txBody>
                    <a:bodyPr/>
                    <a:lstStyle/>
                    <a:p>
                      <a:pPr marL="0" algn="ctr" defTabSz="914400" rtl="0" eaLnBrk="1" fontAlgn="t" latinLnBrk="0" hangingPunct="1"/>
                      <a:r>
                        <a:rPr lang="fr-FR" sz="1600" b="1" i="0" u="none" strike="noStrike" kern="1200" dirty="0">
                          <a:solidFill>
                            <a:srgbClr val="000000"/>
                          </a:solidFill>
                          <a:latin typeface="+mn-lt"/>
                          <a:ea typeface="+mn-ea"/>
                          <a:cs typeface="+mn-cs"/>
                        </a:rPr>
                        <a:t>5%</a:t>
                      </a:r>
                    </a:p>
                  </a:txBody>
                  <a:tcPr marL="0" marR="0" marT="0"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80626">
                <a:tc>
                  <a:txBody>
                    <a:bodyPr/>
                    <a:lstStyle/>
                    <a:p>
                      <a:pPr marL="0" algn="r" defTabSz="914400" rtl="0" eaLnBrk="1" fontAlgn="ctr" latinLnBrk="0" hangingPunct="1"/>
                      <a:r>
                        <a:rPr kumimoji="0" lang="fr-FR" sz="1600" b="0" i="0" u="none" strike="noStrike" kern="1200" cap="none" normalizeH="0" baseline="0" dirty="0">
                          <a:ln>
                            <a:noFill/>
                          </a:ln>
                          <a:solidFill>
                            <a:schemeClr val="tx1"/>
                          </a:solidFill>
                          <a:effectLst/>
                          <a:latin typeface="+mn-lt"/>
                          <a:ea typeface="+mn-ea"/>
                          <a:cs typeface="+mn-cs"/>
                        </a:rPr>
                        <a:t>François </a:t>
                      </a:r>
                      <a:r>
                        <a:rPr kumimoji="0" lang="fr-FR" sz="1600" b="0" i="0" u="none" strike="noStrike" kern="1200" cap="none" normalizeH="0" baseline="0" dirty="0" err="1">
                          <a:ln>
                            <a:noFill/>
                          </a:ln>
                          <a:solidFill>
                            <a:schemeClr val="tx1"/>
                          </a:solidFill>
                          <a:effectLst/>
                          <a:latin typeface="+mn-lt"/>
                          <a:ea typeface="+mn-ea"/>
                          <a:cs typeface="+mn-cs"/>
                        </a:rPr>
                        <a:t>Asselineau</a:t>
                      </a:r>
                      <a:endParaRPr kumimoji="0" lang="fr-FR" sz="1600" b="0" i="0" u="none" strike="noStrike" kern="1200" cap="none" normalizeH="0" baseline="0" dirty="0">
                        <a:ln>
                          <a:noFill/>
                        </a:ln>
                        <a:solidFill>
                          <a:schemeClr val="tx1"/>
                        </a:solidFill>
                        <a:effectLst/>
                        <a:latin typeface="+mn-lt"/>
                        <a:ea typeface="+mn-ea"/>
                        <a:cs typeface="+mn-cs"/>
                      </a:endParaRPr>
                    </a:p>
                  </a:txBody>
                  <a:tcPr marL="9525" marR="9525" marT="9525"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tc>
                  <a:txBody>
                    <a:bodyPr/>
                    <a:lstStyle/>
                    <a:p>
                      <a:pPr marL="0" algn="ctr" defTabSz="914400" rtl="0" eaLnBrk="1" fontAlgn="ctr" latinLnBrk="0" hangingPunct="1"/>
                      <a:r>
                        <a:rPr kumimoji="0" lang="fr-FR" sz="1600" b="0" i="0" u="none" strike="noStrike" kern="1200" cap="none" normalizeH="0" baseline="0" dirty="0">
                          <a:ln>
                            <a:noFill/>
                          </a:ln>
                          <a:solidFill>
                            <a:schemeClr val="tx1"/>
                          </a:solidFill>
                          <a:effectLst/>
                          <a:latin typeface="+mn-lt"/>
                          <a:ea typeface="+mn-ea"/>
                          <a:cs typeface="+mn-cs"/>
                        </a:rPr>
                        <a:t>0%</a:t>
                      </a:r>
                    </a:p>
                  </a:txBody>
                  <a:tcPr marL="9525" marR="9525" marT="9525"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tc>
                  <a:txBody>
                    <a:bodyPr/>
                    <a:lstStyle/>
                    <a:p>
                      <a:pPr marL="0" algn="ctr" defTabSz="914400" rtl="0" eaLnBrk="1" fontAlgn="t" latinLnBrk="0" hangingPunct="1"/>
                      <a:r>
                        <a:rPr lang="fr-FR" sz="1600" b="1" i="0" u="none" strike="noStrike" kern="1200" dirty="0">
                          <a:solidFill>
                            <a:srgbClr val="000000"/>
                          </a:solidFill>
                          <a:latin typeface="+mn-lt"/>
                          <a:ea typeface="+mn-ea"/>
                          <a:cs typeface="+mn-cs"/>
                        </a:rPr>
                        <a:t>1%</a:t>
                      </a:r>
                    </a:p>
                  </a:txBody>
                  <a:tcPr marL="0" marR="0" marT="0"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80626">
                <a:tc>
                  <a:txBody>
                    <a:bodyPr/>
                    <a:lstStyle/>
                    <a:p>
                      <a:pPr marL="0" algn="r" defTabSz="914400" rtl="0" eaLnBrk="1" fontAlgn="ctr" latinLnBrk="0" hangingPunct="1"/>
                      <a:r>
                        <a:rPr kumimoji="0" lang="fr-FR" sz="1600" b="0" i="0" u="none" strike="noStrike" kern="1200" cap="none" normalizeH="0" baseline="0" dirty="0">
                          <a:ln>
                            <a:noFill/>
                          </a:ln>
                          <a:solidFill>
                            <a:schemeClr val="tx1"/>
                          </a:solidFill>
                          <a:effectLst/>
                          <a:latin typeface="+mn-lt"/>
                          <a:ea typeface="+mn-ea"/>
                          <a:cs typeface="+mn-cs"/>
                        </a:rPr>
                        <a:t>Marine Le Pen</a:t>
                      </a:r>
                    </a:p>
                  </a:txBody>
                  <a:tcPr marL="9525" marR="9525" marT="9525"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tc>
                  <a:txBody>
                    <a:bodyPr/>
                    <a:lstStyle/>
                    <a:p>
                      <a:pPr marL="0" algn="ctr" defTabSz="914400" rtl="0" eaLnBrk="1" fontAlgn="ctr" latinLnBrk="0" hangingPunct="1"/>
                      <a:r>
                        <a:rPr kumimoji="0" lang="fr-FR" sz="1600" b="0" i="0" u="none" strike="noStrike" kern="1200" cap="none" normalizeH="0" baseline="0" dirty="0">
                          <a:ln>
                            <a:noFill/>
                          </a:ln>
                          <a:solidFill>
                            <a:schemeClr val="tx1"/>
                          </a:solidFill>
                          <a:effectLst/>
                          <a:latin typeface="+mn-lt"/>
                          <a:ea typeface="+mn-ea"/>
                          <a:cs typeface="+mn-cs"/>
                        </a:rPr>
                        <a:t>14%</a:t>
                      </a:r>
                    </a:p>
                  </a:txBody>
                  <a:tcPr marL="9525" marR="9525" marT="9525"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tc>
                  <a:txBody>
                    <a:bodyPr/>
                    <a:lstStyle/>
                    <a:p>
                      <a:pPr marL="0" algn="ctr" defTabSz="914400" rtl="0" eaLnBrk="1" fontAlgn="t" latinLnBrk="0" hangingPunct="1"/>
                      <a:r>
                        <a:rPr lang="fr-FR" sz="1600" b="1" i="0" u="none" strike="noStrike" kern="1200" dirty="0">
                          <a:solidFill>
                            <a:srgbClr val="000000"/>
                          </a:solidFill>
                          <a:latin typeface="+mn-lt"/>
                          <a:ea typeface="+mn-ea"/>
                          <a:cs typeface="+mn-cs"/>
                        </a:rPr>
                        <a:t>21%</a:t>
                      </a:r>
                    </a:p>
                  </a:txBody>
                  <a:tcPr marL="0" marR="0" marT="0"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80626">
                <a:tc>
                  <a:txBody>
                    <a:bodyPr/>
                    <a:lstStyle/>
                    <a:p>
                      <a:pPr algn="r" fontAlgn="b"/>
                      <a:r>
                        <a:rPr lang="fr-FR" sz="1600" b="0" i="0" u="none" strike="noStrike" kern="1200" dirty="0">
                          <a:solidFill>
                            <a:schemeClr val="bg1"/>
                          </a:solidFill>
                          <a:latin typeface="+mn-lt"/>
                          <a:ea typeface="Tahoma" pitchFamily="34" charset="0"/>
                          <a:cs typeface="Tahoma" pitchFamily="34" charset="0"/>
                        </a:rPr>
                        <a:t>Blanc, nul</a:t>
                      </a:r>
                    </a:p>
                  </a:txBody>
                  <a:tcPr marL="9525" marR="72000" marT="9525"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solidFill>
                      <a:srgbClr val="ED1D37"/>
                    </a:solidFill>
                  </a:tcPr>
                </a:tc>
                <a:tc>
                  <a:txBody>
                    <a:bodyPr/>
                    <a:lstStyle/>
                    <a:p>
                      <a:pPr algn="ctr" fontAlgn="t"/>
                      <a:r>
                        <a:rPr lang="fr-FR" sz="1600" b="1" i="0" u="none" strike="noStrike" kern="1200" dirty="0">
                          <a:solidFill>
                            <a:schemeClr val="bg1"/>
                          </a:solidFill>
                          <a:latin typeface="+mn-lt"/>
                          <a:ea typeface="+mn-ea"/>
                          <a:cs typeface="Tahoma" pitchFamily="34" charset="0"/>
                        </a:rPr>
                        <a:t>3%</a:t>
                      </a:r>
                    </a:p>
                  </a:txBody>
                  <a:tcPr marL="9525" marR="9525" marT="9525"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solidFill>
                      <a:srgbClr val="ED1D37"/>
                    </a:solidFill>
                  </a:tcPr>
                </a:tc>
                <a:tc>
                  <a:txBody>
                    <a:bodyPr/>
                    <a:lstStyle/>
                    <a:p>
                      <a:pPr algn="ctr" fontAlgn="t"/>
                      <a:r>
                        <a:rPr lang="fr-FR" sz="1600" b="1" i="0" u="none" strike="noStrike" kern="1200" dirty="0">
                          <a:solidFill>
                            <a:schemeClr val="bg1"/>
                          </a:solidFill>
                          <a:latin typeface="+mn-lt"/>
                          <a:ea typeface="+mn-ea"/>
                          <a:cs typeface="Tahoma" pitchFamily="34" charset="0"/>
                        </a:rPr>
                        <a:t>3%</a:t>
                      </a:r>
                    </a:p>
                  </a:txBody>
                  <a:tcPr marL="9525" marR="9525" marT="9525"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solidFill>
                      <a:srgbClr val="ED1D37"/>
                    </a:solidFill>
                  </a:tcPr>
                </a:tc>
                <a:extLst>
                  <a:ext uri="{0D108BD9-81ED-4DB2-BD59-A6C34878D82A}">
                    <a16:rowId xmlns:a16="http://schemas.microsoft.com/office/drawing/2014/main" val="10012"/>
                  </a:ext>
                </a:extLst>
              </a:tr>
            </a:tbl>
          </a:graphicData>
        </a:graphic>
      </p:graphicFrame>
      <p:graphicFrame>
        <p:nvGraphicFramePr>
          <p:cNvPr id="2" name="Tableau 1">
            <a:extLst>
              <a:ext uri="{FF2B5EF4-FFF2-40B4-BE49-F238E27FC236}">
                <a16:creationId xmlns:a16="http://schemas.microsoft.com/office/drawing/2014/main" id="{148CC1FB-4FE2-CD49-B439-318D93B77B6E}"/>
              </a:ext>
            </a:extLst>
          </p:cNvPr>
          <p:cNvGraphicFramePr>
            <a:graphicFrameLocks noGrp="1"/>
          </p:cNvGraphicFramePr>
          <p:nvPr>
            <p:extLst>
              <p:ext uri="{D42A27DB-BD31-4B8C-83A1-F6EECF244321}">
                <p14:modId xmlns:p14="http://schemas.microsoft.com/office/powerpoint/2010/main" val="4049064416"/>
              </p:ext>
            </p:extLst>
          </p:nvPr>
        </p:nvGraphicFramePr>
        <p:xfrm>
          <a:off x="6969224" y="1052736"/>
          <a:ext cx="2808312" cy="4948138"/>
        </p:xfrm>
        <a:graphic>
          <a:graphicData uri="http://schemas.openxmlformats.org/drawingml/2006/table">
            <a:tbl>
              <a:tblPr/>
              <a:tblGrid>
                <a:gridCol w="2808312">
                  <a:extLst>
                    <a:ext uri="{9D8B030D-6E8A-4147-A177-3AD203B41FA5}">
                      <a16:colId xmlns:a16="http://schemas.microsoft.com/office/drawing/2014/main" val="1381653406"/>
                    </a:ext>
                  </a:extLst>
                </a:gridCol>
              </a:tblGrid>
              <a:tr h="380626">
                <a:tc>
                  <a:txBody>
                    <a:bodyPr/>
                    <a:lstStyle/>
                    <a:p>
                      <a:pPr algn="ctr"/>
                      <a:r>
                        <a:rPr kumimoji="0" lang="fr-FR" sz="1600" b="1" i="0" u="none" strike="noStrike" kern="1200" cap="none" normalizeH="0" baseline="0" dirty="0">
                          <a:ln>
                            <a:noFill/>
                          </a:ln>
                          <a:solidFill>
                            <a:schemeClr val="bg1"/>
                          </a:solidFill>
                          <a:effectLst/>
                          <a:latin typeface="+mn-lt"/>
                          <a:ea typeface="+mn-ea"/>
                          <a:cs typeface="+mn-cs"/>
                        </a:rPr>
                        <a:t>Brut la veille du premier tour</a:t>
                      </a:r>
                    </a:p>
                  </a:txBody>
                  <a:tcPr anchor="ctr" horzOverflow="overflow">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solidFill>
                      <a:srgbClr val="ED1D37"/>
                    </a:solidFill>
                  </a:tcPr>
                </a:tc>
                <a:extLst>
                  <a:ext uri="{0D108BD9-81ED-4DB2-BD59-A6C34878D82A}">
                    <a16:rowId xmlns:a16="http://schemas.microsoft.com/office/drawing/2014/main" val="2890618069"/>
                  </a:ext>
                </a:extLst>
              </a:tr>
              <a:tr h="380626">
                <a:tc>
                  <a:txBody>
                    <a:bodyPr/>
                    <a:lstStyle/>
                    <a:p>
                      <a:pPr algn="ctr" fontAlgn="t"/>
                      <a:r>
                        <a:rPr lang="fr-FR" sz="1600" b="1" i="0" u="none" strike="noStrike" dirty="0">
                          <a:solidFill>
                            <a:srgbClr val="000000"/>
                          </a:solidFill>
                          <a:effectLst/>
                          <a:latin typeface="+mn-lt"/>
                        </a:rPr>
                        <a:t>1%</a:t>
                      </a:r>
                    </a:p>
                  </a:txBody>
                  <a:tcPr marL="9525" marR="9525" marT="9525"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613118205"/>
                  </a:ext>
                </a:extLst>
              </a:tr>
              <a:tr h="380626">
                <a:tc>
                  <a:txBody>
                    <a:bodyPr/>
                    <a:lstStyle/>
                    <a:p>
                      <a:pPr algn="ctr" fontAlgn="t"/>
                      <a:r>
                        <a:rPr lang="fr-FR" sz="1600" b="1" i="0" u="none" strike="noStrike" dirty="0">
                          <a:solidFill>
                            <a:srgbClr val="000000"/>
                          </a:solidFill>
                          <a:effectLst/>
                          <a:latin typeface="+mn-lt"/>
                        </a:rPr>
                        <a:t>0%</a:t>
                      </a:r>
                    </a:p>
                  </a:txBody>
                  <a:tcPr marL="9525" marR="9525" marT="9525"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2015391569"/>
                  </a:ext>
                </a:extLst>
              </a:tr>
              <a:tr h="380626">
                <a:tc>
                  <a:txBody>
                    <a:bodyPr/>
                    <a:lstStyle/>
                    <a:p>
                      <a:pPr algn="ctr" fontAlgn="t"/>
                      <a:r>
                        <a:rPr lang="fr-FR" sz="1600" b="1" i="0" u="none" strike="noStrike" dirty="0">
                          <a:solidFill>
                            <a:srgbClr val="000000"/>
                          </a:solidFill>
                          <a:effectLst/>
                          <a:latin typeface="+mn-lt"/>
                        </a:rPr>
                        <a:t>2%</a:t>
                      </a:r>
                    </a:p>
                  </a:txBody>
                  <a:tcPr marL="9525" marR="9525" marT="9525"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3404661031"/>
                  </a:ext>
                </a:extLst>
              </a:tr>
              <a:tr h="380626">
                <a:tc>
                  <a:txBody>
                    <a:bodyPr/>
                    <a:lstStyle/>
                    <a:p>
                      <a:pPr algn="ctr" fontAlgn="t"/>
                      <a:r>
                        <a:rPr lang="fr-FR" sz="1600" b="1" i="0" u="none" strike="noStrike" dirty="0">
                          <a:solidFill>
                            <a:srgbClr val="000000"/>
                          </a:solidFill>
                          <a:effectLst/>
                          <a:latin typeface="+mn-lt"/>
                        </a:rPr>
                        <a:t>17%</a:t>
                      </a:r>
                    </a:p>
                  </a:txBody>
                  <a:tcPr marL="9525" marR="9525" marT="9525"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2653595431"/>
                  </a:ext>
                </a:extLst>
              </a:tr>
              <a:tr h="380626">
                <a:tc>
                  <a:txBody>
                    <a:bodyPr/>
                    <a:lstStyle/>
                    <a:p>
                      <a:pPr algn="ctr" fontAlgn="t"/>
                      <a:r>
                        <a:rPr lang="fr-FR" sz="1600" b="1" i="0" u="none" strike="noStrike" dirty="0">
                          <a:solidFill>
                            <a:srgbClr val="000000"/>
                          </a:solidFill>
                          <a:effectLst/>
                          <a:latin typeface="+mn-lt"/>
                        </a:rPr>
                        <a:t>8%</a:t>
                      </a:r>
                    </a:p>
                  </a:txBody>
                  <a:tcPr marL="9525" marR="9525" marT="9525"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673128354"/>
                  </a:ext>
                </a:extLst>
              </a:tr>
              <a:tr h="380626">
                <a:tc>
                  <a:txBody>
                    <a:bodyPr/>
                    <a:lstStyle/>
                    <a:p>
                      <a:pPr algn="ctr" fontAlgn="t"/>
                      <a:r>
                        <a:rPr lang="fr-FR" sz="1600" b="1" i="0" u="none" strike="noStrike" dirty="0">
                          <a:solidFill>
                            <a:srgbClr val="000000"/>
                          </a:solidFill>
                          <a:effectLst/>
                          <a:latin typeface="+mn-lt"/>
                        </a:rPr>
                        <a:t>26%</a:t>
                      </a:r>
                    </a:p>
                  </a:txBody>
                  <a:tcPr marL="9525" marR="9525" marT="9525"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73798403"/>
                  </a:ext>
                </a:extLst>
              </a:tr>
              <a:tr h="380626">
                <a:tc>
                  <a:txBody>
                    <a:bodyPr/>
                    <a:lstStyle/>
                    <a:p>
                      <a:pPr algn="ctr" fontAlgn="t"/>
                      <a:r>
                        <a:rPr lang="fr-FR" sz="1600" b="1" i="0" u="none" strike="noStrike" dirty="0">
                          <a:solidFill>
                            <a:srgbClr val="000000"/>
                          </a:solidFill>
                          <a:effectLst/>
                          <a:latin typeface="+mn-lt"/>
                        </a:rPr>
                        <a:t>1%</a:t>
                      </a:r>
                    </a:p>
                  </a:txBody>
                  <a:tcPr marL="9525" marR="9525" marT="9525"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2662288845"/>
                  </a:ext>
                </a:extLst>
              </a:tr>
              <a:tr h="380626">
                <a:tc>
                  <a:txBody>
                    <a:bodyPr/>
                    <a:lstStyle/>
                    <a:p>
                      <a:pPr algn="ctr" fontAlgn="t"/>
                      <a:r>
                        <a:rPr lang="fr-FR" sz="1600" b="1" i="0" u="none" strike="noStrike" dirty="0">
                          <a:solidFill>
                            <a:srgbClr val="000000"/>
                          </a:solidFill>
                          <a:effectLst/>
                          <a:latin typeface="+mn-lt"/>
                        </a:rPr>
                        <a:t>19%</a:t>
                      </a:r>
                    </a:p>
                  </a:txBody>
                  <a:tcPr marL="9525" marR="9525" marT="9525"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59181517"/>
                  </a:ext>
                </a:extLst>
              </a:tr>
              <a:tr h="380626">
                <a:tc>
                  <a:txBody>
                    <a:bodyPr/>
                    <a:lstStyle/>
                    <a:p>
                      <a:pPr algn="ctr" fontAlgn="t"/>
                      <a:r>
                        <a:rPr lang="fr-FR" sz="1600" b="1" i="0" u="none" strike="noStrike" dirty="0">
                          <a:solidFill>
                            <a:srgbClr val="000000"/>
                          </a:solidFill>
                          <a:effectLst/>
                          <a:latin typeface="+mn-lt"/>
                        </a:rPr>
                        <a:t>4%</a:t>
                      </a:r>
                    </a:p>
                  </a:txBody>
                  <a:tcPr marL="9525" marR="9525" marT="9525"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2444029446"/>
                  </a:ext>
                </a:extLst>
              </a:tr>
              <a:tr h="380626">
                <a:tc>
                  <a:txBody>
                    <a:bodyPr/>
                    <a:lstStyle/>
                    <a:p>
                      <a:pPr algn="ctr" fontAlgn="t"/>
                      <a:r>
                        <a:rPr lang="fr-FR" sz="1600" b="1" i="0" u="none" strike="noStrike" dirty="0">
                          <a:solidFill>
                            <a:srgbClr val="000000"/>
                          </a:solidFill>
                          <a:effectLst/>
                          <a:latin typeface="+mn-lt"/>
                        </a:rPr>
                        <a:t>1%</a:t>
                      </a:r>
                    </a:p>
                  </a:txBody>
                  <a:tcPr marL="9525" marR="9525" marT="9525"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3831251145"/>
                  </a:ext>
                </a:extLst>
              </a:tr>
              <a:tr h="380626">
                <a:tc>
                  <a:txBody>
                    <a:bodyPr/>
                    <a:lstStyle/>
                    <a:p>
                      <a:pPr algn="ctr" fontAlgn="t"/>
                      <a:r>
                        <a:rPr lang="fr-FR" sz="1600" b="1" i="0" u="none" strike="noStrike" dirty="0">
                          <a:solidFill>
                            <a:srgbClr val="000000"/>
                          </a:solidFill>
                          <a:effectLst/>
                          <a:latin typeface="+mn-lt"/>
                        </a:rPr>
                        <a:t>18%</a:t>
                      </a:r>
                    </a:p>
                  </a:txBody>
                  <a:tcPr marL="9525" marR="9525" marT="9525"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2542629495"/>
                  </a:ext>
                </a:extLst>
              </a:tr>
              <a:tr h="380626">
                <a:tc>
                  <a:txBody>
                    <a:bodyPr/>
                    <a:lstStyle/>
                    <a:p>
                      <a:pPr algn="ctr" fontAlgn="t"/>
                      <a:r>
                        <a:rPr lang="fr-FR" sz="1600" b="1" i="1" u="none" strike="noStrike" dirty="0">
                          <a:solidFill>
                            <a:schemeClr val="bg1"/>
                          </a:solidFill>
                          <a:effectLst/>
                          <a:latin typeface="+mn-lt"/>
                        </a:rPr>
                        <a:t>3%</a:t>
                      </a:r>
                    </a:p>
                  </a:txBody>
                  <a:tcPr marL="9525" marR="9525" marT="9525" marB="0" anchor="ctr">
                    <a:lnL w="12700" cap="flat" cmpd="sng" algn="ctr">
                      <a:noFill/>
                      <a:prstDash val="solid"/>
                      <a:miter lim="800000"/>
                      <a:headEnd type="none" w="med" len="med"/>
                      <a:tailEnd type="none" w="med" len="med"/>
                    </a:lnL>
                    <a:lnR w="12700" cap="flat" cmpd="sng" algn="ctr">
                      <a:noFill/>
                      <a:prstDash val="solid"/>
                      <a:miter lim="800000"/>
                      <a:headEnd type="none" w="med" len="med"/>
                      <a:tailEnd type="none" w="med" len="med"/>
                    </a:lnR>
                    <a:lnT w="12700" cap="flat" cmpd="sng" algn="ctr">
                      <a:noFill/>
                      <a:prstDash val="solid"/>
                      <a:miter lim="800000"/>
                      <a:headEnd type="none" w="med" len="med"/>
                      <a:tailEnd type="none" w="med" len="med"/>
                    </a:lnT>
                    <a:lnB w="12700" cap="flat" cmpd="sng" algn="ctr">
                      <a:noFill/>
                      <a:prstDash val="solid"/>
                      <a:miter lim="800000"/>
                      <a:headEnd type="none" w="med" len="med"/>
                      <a:tailEnd type="none" w="med" len="med"/>
                    </a:lnB>
                    <a:lnTlToBr>
                      <a:noFill/>
                    </a:lnTlToBr>
                    <a:lnBlToTr>
                      <a:noFill/>
                    </a:lnBlToTr>
                    <a:solidFill>
                      <a:srgbClr val="ED1D37"/>
                    </a:solidFill>
                  </a:tcPr>
                </a:tc>
                <a:extLst>
                  <a:ext uri="{0D108BD9-81ED-4DB2-BD59-A6C34878D82A}">
                    <a16:rowId xmlns:a16="http://schemas.microsoft.com/office/drawing/2014/main" val="1128662499"/>
                  </a:ext>
                </a:extLst>
              </a:tr>
            </a:tbl>
          </a:graphicData>
        </a:graphic>
      </p:graphicFrame>
    </p:spTree>
    <p:extLst>
      <p:ext uri="{BB962C8B-B14F-4D97-AF65-F5344CB8AC3E}">
        <p14:creationId xmlns:p14="http://schemas.microsoft.com/office/powerpoint/2010/main" val="2819500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5438212" y="6088940"/>
            <a:ext cx="522900" cy="307777"/>
          </a:xfrm>
          <a:prstGeom prst="rect">
            <a:avLst/>
          </a:prstGeom>
        </p:spPr>
        <p:txBody>
          <a:bodyPr wrap="none">
            <a:spAutoFit/>
          </a:bodyPr>
          <a:lstStyle/>
          <a:p>
            <a:r>
              <a:rPr lang="fr-FR" sz="1400" dirty="0">
                <a:solidFill>
                  <a:schemeClr val="bg1"/>
                </a:solidFill>
                <a:latin typeface="Century Gothic" pitchFamily="34" charset="0"/>
              </a:rPr>
              <a:t>19%</a:t>
            </a:r>
          </a:p>
        </p:txBody>
      </p:sp>
      <p:sp>
        <p:nvSpPr>
          <p:cNvPr id="2" name="Titre 1"/>
          <p:cNvSpPr>
            <a:spLocks noGrp="1"/>
          </p:cNvSpPr>
          <p:nvPr>
            <p:ph type="title"/>
          </p:nvPr>
        </p:nvSpPr>
        <p:spPr/>
        <p:txBody>
          <a:bodyPr/>
          <a:lstStyle/>
          <a:p>
            <a:r>
              <a:rPr lang="fr-FR" sz="3200" dirty="0"/>
              <a:t>LES INTENTIONS DE VOTE : QUELLE QUALITÉ ?</a:t>
            </a:r>
          </a:p>
        </p:txBody>
      </p:sp>
      <p:graphicFrame>
        <p:nvGraphicFramePr>
          <p:cNvPr id="7" name="Diagramme 6"/>
          <p:cNvGraphicFramePr/>
          <p:nvPr>
            <p:extLst>
              <p:ext uri="{D42A27DB-BD31-4B8C-83A1-F6EECF244321}">
                <p14:modId xmlns:p14="http://schemas.microsoft.com/office/powerpoint/2010/main" val="1466800217"/>
              </p:ext>
            </p:extLst>
          </p:nvPr>
        </p:nvGraphicFramePr>
        <p:xfrm>
          <a:off x="1568624" y="1227666"/>
          <a:ext cx="7478464" cy="50816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05070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ous-titre 6"/>
          <p:cNvSpPr>
            <a:spLocks noGrp="1"/>
          </p:cNvSpPr>
          <p:nvPr>
            <p:ph type="subTitle" idx="1"/>
          </p:nvPr>
        </p:nvSpPr>
        <p:spPr/>
        <p:txBody>
          <a:bodyPr/>
          <a:lstStyle/>
          <a:p>
            <a:r>
              <a:rPr lang="fr-FR" cap="all" dirty="0"/>
              <a:t>RÉFLÉXIONS POUR DEMAIN</a:t>
            </a:r>
            <a:endParaRPr lang="fr-FR" dirty="0"/>
          </a:p>
        </p:txBody>
      </p:sp>
    </p:spTree>
    <p:extLst>
      <p:ext uri="{BB962C8B-B14F-4D97-AF65-F5344CB8AC3E}">
        <p14:creationId xmlns:p14="http://schemas.microsoft.com/office/powerpoint/2010/main" val="32056236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92560" y="286152"/>
            <a:ext cx="8913440" cy="566706"/>
          </a:xfrm>
        </p:spPr>
        <p:txBody>
          <a:bodyPr/>
          <a:lstStyle/>
          <a:p>
            <a:r>
              <a:rPr lang="fr-FR" sz="2400" dirty="0"/>
              <a:t>S’INTÉRESSER AUX NOUVELLES SOURCES DE DONNÉES ET HYBRIDER</a:t>
            </a:r>
          </a:p>
        </p:txBody>
      </p:sp>
      <p:sp>
        <p:nvSpPr>
          <p:cNvPr id="4" name="ZoneTexte 3"/>
          <p:cNvSpPr txBox="1"/>
          <p:nvPr/>
        </p:nvSpPr>
        <p:spPr>
          <a:xfrm>
            <a:off x="56456" y="5877272"/>
            <a:ext cx="4176464" cy="646331"/>
          </a:xfrm>
          <a:prstGeom prst="rect">
            <a:avLst/>
          </a:prstGeom>
          <a:noFill/>
        </p:spPr>
        <p:txBody>
          <a:bodyPr wrap="square" rtlCol="0">
            <a:spAutoFit/>
          </a:bodyPr>
          <a:lstStyle/>
          <a:p>
            <a:pPr algn="ctr"/>
            <a:r>
              <a:rPr lang="fr-FR" sz="3600" b="1" dirty="0"/>
              <a:t>Web </a:t>
            </a:r>
            <a:r>
              <a:rPr lang="fr-FR" sz="3600" b="1" dirty="0" err="1"/>
              <a:t>listening</a:t>
            </a:r>
            <a:endParaRPr lang="fr-FR" sz="3600" b="1" dirty="0"/>
          </a:p>
        </p:txBody>
      </p:sp>
      <p:sp>
        <p:nvSpPr>
          <p:cNvPr id="6" name="ZoneTexte 5"/>
          <p:cNvSpPr txBox="1"/>
          <p:nvPr/>
        </p:nvSpPr>
        <p:spPr>
          <a:xfrm>
            <a:off x="5385048" y="5733256"/>
            <a:ext cx="4176464" cy="646331"/>
          </a:xfrm>
          <a:prstGeom prst="rect">
            <a:avLst/>
          </a:prstGeom>
          <a:noFill/>
        </p:spPr>
        <p:txBody>
          <a:bodyPr wrap="square" rtlCol="0">
            <a:spAutoFit/>
          </a:bodyPr>
          <a:lstStyle/>
          <a:p>
            <a:pPr algn="ctr"/>
            <a:r>
              <a:rPr lang="fr-FR" sz="3600" b="1" dirty="0"/>
              <a:t>Google trends</a:t>
            </a:r>
          </a:p>
        </p:txBody>
      </p:sp>
      <p:pic>
        <p:nvPicPr>
          <p:cNvPr id="7" name="Image 6"/>
          <p:cNvPicPr>
            <a:picLocks noChangeAspect="1"/>
          </p:cNvPicPr>
          <p:nvPr/>
        </p:nvPicPr>
        <p:blipFill rotWithShape="1">
          <a:blip r:embed="rId2"/>
          <a:srcRect l="26933" t="26073" r="27182" b="10057"/>
          <a:stretch/>
        </p:blipFill>
        <p:spPr>
          <a:xfrm>
            <a:off x="5805743" y="836712"/>
            <a:ext cx="2747657" cy="2151351"/>
          </a:xfrm>
          <a:prstGeom prst="rect">
            <a:avLst/>
          </a:prstGeom>
        </p:spPr>
      </p:pic>
      <p:pic>
        <p:nvPicPr>
          <p:cNvPr id="8" name="Image 7">
            <a:hlinkClick r:id="rId3"/>
          </p:cNvPr>
          <p:cNvPicPr>
            <a:picLocks noChangeAspect="1"/>
          </p:cNvPicPr>
          <p:nvPr/>
        </p:nvPicPr>
        <p:blipFill>
          <a:blip r:embed="rId4"/>
          <a:stretch>
            <a:fillRect/>
          </a:stretch>
        </p:blipFill>
        <p:spPr>
          <a:xfrm>
            <a:off x="344488" y="1052736"/>
            <a:ext cx="1673755" cy="2135072"/>
          </a:xfrm>
          <a:prstGeom prst="rect">
            <a:avLst/>
          </a:prstGeom>
        </p:spPr>
      </p:pic>
      <p:pic>
        <p:nvPicPr>
          <p:cNvPr id="9" name="Image 8">
            <a:hlinkClick r:id="rId5"/>
          </p:cNvPr>
          <p:cNvPicPr>
            <a:picLocks noChangeAspect="1"/>
          </p:cNvPicPr>
          <p:nvPr/>
        </p:nvPicPr>
        <p:blipFill>
          <a:blip r:embed="rId6"/>
          <a:stretch>
            <a:fillRect/>
          </a:stretch>
        </p:blipFill>
        <p:spPr>
          <a:xfrm>
            <a:off x="2454065" y="1076371"/>
            <a:ext cx="1528043" cy="2135074"/>
          </a:xfrm>
          <a:prstGeom prst="rect">
            <a:avLst/>
          </a:prstGeom>
        </p:spPr>
      </p:pic>
      <p:pic>
        <p:nvPicPr>
          <p:cNvPr id="10" name="Image 9">
            <a:hlinkClick r:id="rId7"/>
          </p:cNvPr>
          <p:cNvPicPr>
            <a:picLocks noChangeAspect="1"/>
          </p:cNvPicPr>
          <p:nvPr/>
        </p:nvPicPr>
        <p:blipFill>
          <a:blip r:embed="rId8"/>
          <a:stretch>
            <a:fillRect/>
          </a:stretch>
        </p:blipFill>
        <p:spPr>
          <a:xfrm>
            <a:off x="1064568" y="3356992"/>
            <a:ext cx="2154446" cy="2450366"/>
          </a:xfrm>
          <a:prstGeom prst="rect">
            <a:avLst/>
          </a:prstGeom>
          <a:ln>
            <a:solidFill>
              <a:schemeClr val="bg1">
                <a:lumMod val="95000"/>
              </a:schemeClr>
            </a:solidFill>
          </a:ln>
        </p:spPr>
      </p:pic>
      <p:pic>
        <p:nvPicPr>
          <p:cNvPr id="12" name="Image 11" descr="gog.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60440" y="2996952"/>
            <a:ext cx="5817096" cy="2878382"/>
          </a:xfrm>
          <a:prstGeom prst="rect">
            <a:avLst/>
          </a:prstGeom>
        </p:spPr>
      </p:pic>
    </p:spTree>
    <p:extLst>
      <p:ext uri="{BB962C8B-B14F-4D97-AF65-F5344CB8AC3E}">
        <p14:creationId xmlns:p14="http://schemas.microsoft.com/office/powerpoint/2010/main" val="31259144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92560" y="286152"/>
            <a:ext cx="8913440" cy="566706"/>
          </a:xfrm>
        </p:spPr>
        <p:txBody>
          <a:bodyPr/>
          <a:lstStyle/>
          <a:p>
            <a:r>
              <a:rPr lang="fr-FR" dirty="0"/>
              <a:t>ET SI EN PLUS DE NOUS CRITIQUER, ON NOUS AIDAIT ?</a:t>
            </a:r>
          </a:p>
        </p:txBody>
      </p:sp>
      <p:graphicFrame>
        <p:nvGraphicFramePr>
          <p:cNvPr id="7" name="Diagramme 6"/>
          <p:cNvGraphicFramePr/>
          <p:nvPr>
            <p:extLst>
              <p:ext uri="{D42A27DB-BD31-4B8C-83A1-F6EECF244321}">
                <p14:modId xmlns:p14="http://schemas.microsoft.com/office/powerpoint/2010/main" val="2550551376"/>
              </p:ext>
            </p:extLst>
          </p:nvPr>
        </p:nvGraphicFramePr>
        <p:xfrm>
          <a:off x="1651000" y="1227666"/>
          <a:ext cx="6604000" cy="4402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622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92560" y="286152"/>
            <a:ext cx="8913440" cy="566706"/>
          </a:xfrm>
        </p:spPr>
        <p:txBody>
          <a:bodyPr/>
          <a:lstStyle/>
          <a:p>
            <a:r>
              <a:rPr lang="fr-FR" sz="3200" dirty="0"/>
              <a:t>PARCE QU’AU FINAL, POUR LE MOMENT</a:t>
            </a:r>
            <a:r>
              <a:rPr lang="is-IS" sz="3200" dirty="0"/>
              <a:t>…</a:t>
            </a:r>
            <a:endParaRPr lang="fr-FR" sz="3200" dirty="0"/>
          </a:p>
        </p:txBody>
      </p:sp>
      <p:pic>
        <p:nvPicPr>
          <p:cNvPr id="5" name="Image 4" descr="Indi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20321"/>
            <a:ext cx="9906000" cy="5577031"/>
          </a:xfrm>
          <a:prstGeom prst="rect">
            <a:avLst/>
          </a:prstGeom>
        </p:spPr>
      </p:pic>
    </p:spTree>
    <p:extLst>
      <p:ext uri="{BB962C8B-B14F-4D97-AF65-F5344CB8AC3E}">
        <p14:creationId xmlns:p14="http://schemas.microsoft.com/office/powerpoint/2010/main" val="2943817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7398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92560" y="286152"/>
            <a:ext cx="8913440" cy="566706"/>
          </a:xfrm>
        </p:spPr>
        <p:txBody>
          <a:bodyPr/>
          <a:lstStyle/>
          <a:p>
            <a:r>
              <a:rPr lang="fr-FR" sz="3200" dirty="0"/>
              <a:t>2016 : </a:t>
            </a:r>
            <a:r>
              <a:rPr lang="fr-FR" sz="3200" i="1" dirty="0"/>
              <a:t>ANNUS HORRIBILIS </a:t>
            </a:r>
            <a:r>
              <a:rPr lang="fr-FR" sz="3200" dirty="0"/>
              <a:t>POUR LES SONDEURS</a:t>
            </a:r>
          </a:p>
        </p:txBody>
      </p:sp>
      <p:pic>
        <p:nvPicPr>
          <p:cNvPr id="7" name="Image 6" descr="Truma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6856" y="1600572"/>
            <a:ext cx="5393411" cy="4060676"/>
          </a:xfrm>
          <a:prstGeom prst="rect">
            <a:avLst/>
          </a:prstGeom>
        </p:spPr>
      </p:pic>
      <p:sp>
        <p:nvSpPr>
          <p:cNvPr id="8" name="ZoneTexte 7"/>
          <p:cNvSpPr txBox="1"/>
          <p:nvPr/>
        </p:nvSpPr>
        <p:spPr>
          <a:xfrm>
            <a:off x="128464" y="3214717"/>
            <a:ext cx="3600400" cy="646331"/>
          </a:xfrm>
          <a:prstGeom prst="rect">
            <a:avLst/>
          </a:prstGeom>
          <a:noFill/>
        </p:spPr>
        <p:txBody>
          <a:bodyPr wrap="square" rtlCol="0">
            <a:spAutoFit/>
          </a:bodyPr>
          <a:lstStyle/>
          <a:p>
            <a:r>
              <a:rPr lang="fr-FR" sz="3600" b="1" dirty="0"/>
              <a:t>Rien de nouveau</a:t>
            </a:r>
          </a:p>
        </p:txBody>
      </p:sp>
    </p:spTree>
    <p:extLst>
      <p:ext uri="{BB962C8B-B14F-4D97-AF65-F5344CB8AC3E}">
        <p14:creationId xmlns:p14="http://schemas.microsoft.com/office/powerpoint/2010/main" val="1765292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92560" y="286152"/>
            <a:ext cx="8913440" cy="566706"/>
          </a:xfrm>
        </p:spPr>
        <p:txBody>
          <a:bodyPr/>
          <a:lstStyle/>
          <a:p>
            <a:r>
              <a:rPr lang="fr-FR" sz="3200" dirty="0"/>
              <a:t>2016 : </a:t>
            </a:r>
            <a:r>
              <a:rPr lang="fr-FR" sz="3200" i="1" dirty="0"/>
              <a:t>ANNUS HORRIBILIS </a:t>
            </a:r>
            <a:r>
              <a:rPr lang="fr-FR" sz="3200" dirty="0"/>
              <a:t>POUR LES SONDEURS</a:t>
            </a:r>
          </a:p>
        </p:txBody>
      </p:sp>
      <p:pic>
        <p:nvPicPr>
          <p:cNvPr id="3" name="Image 2" descr="Brexi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852" y="1340768"/>
            <a:ext cx="5945276" cy="2880320"/>
          </a:xfrm>
          <a:prstGeom prst="rect">
            <a:avLst/>
          </a:prstGeom>
        </p:spPr>
      </p:pic>
      <p:pic>
        <p:nvPicPr>
          <p:cNvPr id="4" name="Image 3" descr="Trump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3733" y="2204864"/>
            <a:ext cx="3933803" cy="4320480"/>
          </a:xfrm>
          <a:prstGeom prst="rect">
            <a:avLst/>
          </a:prstGeom>
        </p:spPr>
      </p:pic>
      <p:sp>
        <p:nvSpPr>
          <p:cNvPr id="8" name="ZoneTexte 7"/>
          <p:cNvSpPr txBox="1"/>
          <p:nvPr/>
        </p:nvSpPr>
        <p:spPr>
          <a:xfrm>
            <a:off x="704528" y="4581128"/>
            <a:ext cx="4176464" cy="1754326"/>
          </a:xfrm>
          <a:prstGeom prst="rect">
            <a:avLst/>
          </a:prstGeom>
          <a:noFill/>
        </p:spPr>
        <p:txBody>
          <a:bodyPr wrap="square" rtlCol="0">
            <a:spAutoFit/>
          </a:bodyPr>
          <a:lstStyle/>
          <a:p>
            <a:pPr algn="ctr"/>
            <a:r>
              <a:rPr lang="fr-FR" sz="3600" b="1" dirty="0"/>
              <a:t>Mais un retentissement mondial en 2016</a:t>
            </a:r>
          </a:p>
        </p:txBody>
      </p:sp>
    </p:spTree>
    <p:extLst>
      <p:ext uri="{BB962C8B-B14F-4D97-AF65-F5344CB8AC3E}">
        <p14:creationId xmlns:p14="http://schemas.microsoft.com/office/powerpoint/2010/main" val="464110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92560" y="286152"/>
            <a:ext cx="8913440" cy="566706"/>
          </a:xfrm>
        </p:spPr>
        <p:txBody>
          <a:bodyPr/>
          <a:lstStyle/>
          <a:p>
            <a:r>
              <a:rPr lang="fr-FR" sz="3200" dirty="0"/>
              <a:t>2016 : </a:t>
            </a:r>
            <a:r>
              <a:rPr lang="fr-FR" sz="3200" i="1" dirty="0"/>
              <a:t>ANNUS HORRIBILIS </a:t>
            </a:r>
            <a:r>
              <a:rPr lang="fr-FR" sz="3200" dirty="0"/>
              <a:t>POUR LES SONDEURS</a:t>
            </a:r>
          </a:p>
        </p:txBody>
      </p:sp>
      <p:pic>
        <p:nvPicPr>
          <p:cNvPr id="6" name="Image 5" descr="Trum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6816" y="1340768"/>
            <a:ext cx="5766792" cy="2883396"/>
          </a:xfrm>
          <a:prstGeom prst="rect">
            <a:avLst/>
          </a:prstGeom>
        </p:spPr>
      </p:pic>
      <p:sp>
        <p:nvSpPr>
          <p:cNvPr id="7" name="ZoneTexte 6"/>
          <p:cNvSpPr txBox="1"/>
          <p:nvPr/>
        </p:nvSpPr>
        <p:spPr>
          <a:xfrm>
            <a:off x="272480" y="4892967"/>
            <a:ext cx="6336704" cy="1200329"/>
          </a:xfrm>
          <a:prstGeom prst="rect">
            <a:avLst/>
          </a:prstGeom>
          <a:noFill/>
        </p:spPr>
        <p:txBody>
          <a:bodyPr wrap="square" rtlCol="0">
            <a:spAutoFit/>
          </a:bodyPr>
          <a:lstStyle/>
          <a:p>
            <a:pPr algn="ctr"/>
            <a:r>
              <a:rPr lang="fr-FR" sz="3600" b="1" dirty="0"/>
              <a:t>Une véritable crise de confiance dans les données et les experts</a:t>
            </a:r>
          </a:p>
        </p:txBody>
      </p:sp>
    </p:spTree>
    <p:extLst>
      <p:ext uri="{BB962C8B-B14F-4D97-AF65-F5344CB8AC3E}">
        <p14:creationId xmlns:p14="http://schemas.microsoft.com/office/powerpoint/2010/main" val="3540663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92560" y="286152"/>
            <a:ext cx="8913440" cy="566706"/>
          </a:xfrm>
        </p:spPr>
        <p:txBody>
          <a:bodyPr/>
          <a:lstStyle/>
          <a:p>
            <a:r>
              <a:rPr lang="fr-FR" dirty="0"/>
              <a:t>LE RÔLE AMBIGU DU SONDEUR FRANÇAIS EN CAMPAGNE</a:t>
            </a:r>
          </a:p>
        </p:txBody>
      </p:sp>
      <p:graphicFrame>
        <p:nvGraphicFramePr>
          <p:cNvPr id="12" name="Diagramme 11"/>
          <p:cNvGraphicFramePr/>
          <p:nvPr>
            <p:extLst>
              <p:ext uri="{D42A27DB-BD31-4B8C-83A1-F6EECF244321}">
                <p14:modId xmlns:p14="http://schemas.microsoft.com/office/powerpoint/2010/main" val="634080677"/>
              </p:ext>
            </p:extLst>
          </p:nvPr>
        </p:nvGraphicFramePr>
        <p:xfrm>
          <a:off x="1651000" y="1227666"/>
          <a:ext cx="6604000" cy="4402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1028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ous-titre 6"/>
          <p:cNvSpPr>
            <a:spLocks noGrp="1"/>
          </p:cNvSpPr>
          <p:nvPr>
            <p:ph type="subTitle" idx="1"/>
          </p:nvPr>
        </p:nvSpPr>
        <p:spPr/>
        <p:txBody>
          <a:bodyPr/>
          <a:lstStyle/>
          <a:p>
            <a:r>
              <a:rPr lang="fr-FR" cap="all" dirty="0"/>
              <a:t>Les défis</a:t>
            </a:r>
            <a:endParaRPr lang="fr-FR" dirty="0"/>
          </a:p>
        </p:txBody>
      </p:sp>
    </p:spTree>
    <p:extLst>
      <p:ext uri="{BB962C8B-B14F-4D97-AF65-F5344CB8AC3E}">
        <p14:creationId xmlns:p14="http://schemas.microsoft.com/office/powerpoint/2010/main" val="3152793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92560" y="286152"/>
            <a:ext cx="8913440" cy="566706"/>
          </a:xfrm>
        </p:spPr>
        <p:txBody>
          <a:bodyPr/>
          <a:lstStyle/>
          <a:p>
            <a:r>
              <a:rPr lang="fr-FR" sz="2400" dirty="0"/>
              <a:t>LES DÉFIS SUR LA QUALITÉ DES ENQUÊTES : L’ACCÈS AUX BASES</a:t>
            </a:r>
          </a:p>
        </p:txBody>
      </p:sp>
      <p:graphicFrame>
        <p:nvGraphicFramePr>
          <p:cNvPr id="5" name="Diagramme 4"/>
          <p:cNvGraphicFramePr/>
          <p:nvPr>
            <p:extLst>
              <p:ext uri="{D42A27DB-BD31-4B8C-83A1-F6EECF244321}">
                <p14:modId xmlns:p14="http://schemas.microsoft.com/office/powerpoint/2010/main" val="3018675354"/>
              </p:ext>
            </p:extLst>
          </p:nvPr>
        </p:nvGraphicFramePr>
        <p:xfrm>
          <a:off x="776536" y="1052736"/>
          <a:ext cx="8568952"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7589752"/>
      </p:ext>
    </p:extLst>
  </p:cSld>
  <p:clrMapOvr>
    <a:masterClrMapping/>
  </p:clrMapOvr>
</p:sld>
</file>

<file path=ppt/theme/theme1.xml><?xml version="1.0" encoding="utf-8"?>
<a:theme xmlns:a="http://schemas.openxmlformats.org/drawingml/2006/main" name="1ère page ">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Intercallair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Contenu">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CHAPITRE storytll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CHAPITRE storytll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ercallair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APITRE storytll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u">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rnière pag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Intercallair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ontenu">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Intercallair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Contenu">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6808</TotalTime>
  <Words>1722</Words>
  <Application>Microsoft Macintosh PowerPoint</Application>
  <PresentationFormat>Format A4 (210 x 297 mm)</PresentationFormat>
  <Paragraphs>438</Paragraphs>
  <Slides>34</Slides>
  <Notes>10</Notes>
  <HiddenSlides>1</HiddenSlides>
  <MMClips>0</MMClips>
  <ScaleCrop>false</ScaleCrop>
  <HeadingPairs>
    <vt:vector size="6" baseType="variant">
      <vt:variant>
        <vt:lpstr>Polices utilisées</vt:lpstr>
      </vt:variant>
      <vt:variant>
        <vt:i4>10</vt:i4>
      </vt:variant>
      <vt:variant>
        <vt:lpstr>Thème</vt:lpstr>
      </vt:variant>
      <vt:variant>
        <vt:i4>13</vt:i4>
      </vt:variant>
      <vt:variant>
        <vt:lpstr>Titres des diapositives</vt:lpstr>
      </vt:variant>
      <vt:variant>
        <vt:i4>34</vt:i4>
      </vt:variant>
    </vt:vector>
  </HeadingPairs>
  <TitlesOfParts>
    <vt:vector size="57" baseType="lpstr">
      <vt:lpstr>Arial</vt:lpstr>
      <vt:lpstr>Arial Black</vt:lpstr>
      <vt:lpstr>Calibri</vt:lpstr>
      <vt:lpstr>Calibri Light</vt:lpstr>
      <vt:lpstr>Century Gothic</vt:lpstr>
      <vt:lpstr>Champagne &amp; Limousines</vt:lpstr>
      <vt:lpstr>Impact</vt:lpstr>
      <vt:lpstr>Tahoma</vt:lpstr>
      <vt:lpstr>Times New Roman</vt:lpstr>
      <vt:lpstr>Webdings</vt:lpstr>
      <vt:lpstr>1ère page </vt:lpstr>
      <vt:lpstr>Intercallaires</vt:lpstr>
      <vt:lpstr>CHAPITRE storytlling</vt:lpstr>
      <vt:lpstr>Contenu</vt:lpstr>
      <vt:lpstr>Dernière page</vt:lpstr>
      <vt:lpstr>1_Intercallaires</vt:lpstr>
      <vt:lpstr>1_Contenu</vt:lpstr>
      <vt:lpstr>2_Intercallaires</vt:lpstr>
      <vt:lpstr>2_Contenu</vt:lpstr>
      <vt:lpstr>3_Intercallaires</vt:lpstr>
      <vt:lpstr>3_Contenu</vt:lpstr>
      <vt:lpstr>1_CHAPITRE storytlling</vt:lpstr>
      <vt:lpstr>2_CHAPITRE storytlling</vt:lpstr>
      <vt:lpstr>Les sondages d’intention de vote à l’épreuve du Big Bang électoral de 2017 </vt:lpstr>
      <vt:lpstr>Présentation PowerPoint</vt:lpstr>
      <vt:lpstr>LES INTENTIONS DE VOTE : QUELLE QUALITÉ ?</vt:lpstr>
      <vt:lpstr>2016 : ANNUS HORRIBILIS POUR LES SONDEURS</vt:lpstr>
      <vt:lpstr>2016 : ANNUS HORRIBILIS POUR LES SONDEURS</vt:lpstr>
      <vt:lpstr>2016 : ANNUS HORRIBILIS POUR LES SONDEURS</vt:lpstr>
      <vt:lpstr>LE RÔLE AMBIGU DU SONDEUR FRANÇAIS EN CAMPAGNE</vt:lpstr>
      <vt:lpstr>Présentation PowerPoint</vt:lpstr>
      <vt:lpstr>LES DÉFIS SUR LA QUALITÉ DES ENQUÊTES : L’ACCÈS AUX BASES</vt:lpstr>
      <vt:lpstr>LES DÉFIS SUR LA QUALITÉ DES ENQUÊTES : L’ACCÈS AUX BASES</vt:lpstr>
      <vt:lpstr>LES DÉFIS SUR LA QUALITÉ DES ENQUÊTES : LES TAUX DE RÉPONSES</vt:lpstr>
      <vt:lpstr>LES DÉFIS : LA PARTICIPATION ÉLECTORALE</vt:lpstr>
      <vt:lpstr>LES DÉFIS : LA DÉFIANCE POLITIQUE</vt:lpstr>
      <vt:lpstr>LES DÉFIS : LA POLARISATION TERRITORIALE DU VOTE</vt:lpstr>
      <vt:lpstr>Présentation PowerPoint</vt:lpstr>
      <vt:lpstr>Présentation PowerPoint</vt:lpstr>
      <vt:lpstr>Présentation PowerPoint</vt:lpstr>
      <vt:lpstr>AFFRONTER L’INDÉCISION</vt:lpstr>
      <vt:lpstr>MESURER LA PARTICIPATION, C’EST POSSIBLE</vt:lpstr>
      <vt:lpstr>MESURER LA PARTICIPATION, C’EST POSSIBLE</vt:lpstr>
      <vt:lpstr>LA MULTIPLICATION DES POINTS DE MESURE, UN ATOUT</vt:lpstr>
      <vt:lpstr>LA MULTIPLICATION DES POINTS DE MESURE, UN ATOUT</vt:lpstr>
      <vt:lpstr>LA MULTIPLICATION DES POINTS DE MESURE, UN ATOUT</vt:lpstr>
      <vt:lpstr>LA MULTIPLICATION DES POINTS DE MESURE, UN ATOUT</vt:lpstr>
      <vt:lpstr>MODÉLISER LE VOTE</vt:lpstr>
      <vt:lpstr>DES INTENTIONS DE VOTE PERTINENTES DANS UN PAYSAGE INÉDIT</vt:lpstr>
      <vt:lpstr>Présentation PowerPoint</vt:lpstr>
      <vt:lpstr>CIRCULEZ, IL N’Y A RIEN À VOIR ?</vt:lpstr>
      <vt:lpstr>LE FN AU SECOND TOUR, UN CASSE TÊTE ?</vt:lpstr>
      <vt:lpstr>Présentation PowerPoint</vt:lpstr>
      <vt:lpstr>S’INTÉRESSER AUX NOUVELLES SOURCES DE DONNÉES ET HYBRIDER</vt:lpstr>
      <vt:lpstr>ET SI EN PLUS DE NOUS CRITIQUER, ON NOUS AIDAIT ?</vt:lpstr>
      <vt:lpstr>PARCE QU’AU FINAL, POUR LE MOMENT…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OpinionWay</dc:creator>
  <cp:lastModifiedBy>Bruno Jeanbart</cp:lastModifiedBy>
  <cp:revision>322</cp:revision>
  <cp:lastPrinted>2015-11-06T14:54:09Z</cp:lastPrinted>
  <dcterms:created xsi:type="dcterms:W3CDTF">2015-08-28T13:45:31Z</dcterms:created>
  <dcterms:modified xsi:type="dcterms:W3CDTF">2018-10-26T06:21:00Z</dcterms:modified>
</cp:coreProperties>
</file>